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23"/>
  </p:notesMasterIdLst>
  <p:sldIdLst>
    <p:sldId id="256" r:id="rId4"/>
    <p:sldId id="292" r:id="rId5"/>
    <p:sldId id="280" r:id="rId6"/>
    <p:sldId id="264" r:id="rId7"/>
    <p:sldId id="290" r:id="rId8"/>
    <p:sldId id="291" r:id="rId9"/>
    <p:sldId id="263" r:id="rId10"/>
    <p:sldId id="289" r:id="rId11"/>
    <p:sldId id="284" r:id="rId12"/>
    <p:sldId id="281" r:id="rId13"/>
    <p:sldId id="279" r:id="rId14"/>
    <p:sldId id="286" r:id="rId15"/>
    <p:sldId id="295" r:id="rId16"/>
    <p:sldId id="282" r:id="rId17"/>
    <p:sldId id="285" r:id="rId18"/>
    <p:sldId id="287" r:id="rId19"/>
    <p:sldId id="293" r:id="rId20"/>
    <p:sldId id="288" r:id="rId21"/>
    <p:sldId id="28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EA364B-A130-076A-9C19-B8493405A911}" v="508" dt="2023-08-30T01:14:48.488"/>
    <p1510:client id="{64C646E9-9F11-64AD-CB5B-161541ACC28D}" v="37" dt="2023-08-29T05:05:12.653"/>
    <p1510:client id="{7DD5253C-A995-CA45-57AC-113962DD0B63}" v="11" dt="2023-08-29T05:14:23.8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7" autoAdjust="0"/>
    <p:restoredTop sz="85883" autoAdjust="0"/>
  </p:normalViewPr>
  <p:slideViewPr>
    <p:cSldViewPr snapToGrid="0" showGuides="1">
      <p:cViewPr varScale="1">
        <p:scale>
          <a:sx n="93" d="100"/>
          <a:sy n="93" d="100"/>
        </p:scale>
        <p:origin x="1192" y="200"/>
      </p:cViewPr>
      <p:guideLst>
        <p:guide orient="horz" pos="2160"/>
        <p:guide pos="3840"/>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59E866-BC3F-1346-BA0A-41C6BD580B31}" type="doc">
      <dgm:prSet loTypeId="urn:microsoft.com/office/officeart/2005/8/layout/vList5" loCatId="" qsTypeId="urn:microsoft.com/office/officeart/2005/8/quickstyle/simple1" qsCatId="simple" csTypeId="urn:microsoft.com/office/officeart/2005/8/colors/accent5_2" csCatId="accent5" phldr="1"/>
      <dgm:spPr/>
      <dgm:t>
        <a:bodyPr/>
        <a:lstStyle/>
        <a:p>
          <a:endParaRPr lang="en-US"/>
        </a:p>
      </dgm:t>
    </dgm:pt>
    <dgm:pt modelId="{FC111EFF-409A-744C-BBD5-F70BE9D193EB}">
      <dgm:prSet phldrT="[Text]"/>
      <dgm:spPr>
        <a:noFill/>
      </dgm:spPr>
      <dgm:t>
        <a:bodyPr/>
        <a:lstStyle/>
        <a:p>
          <a:r>
            <a:rPr lang="en-US" dirty="0"/>
            <a:t>S369978</a:t>
          </a:r>
        </a:p>
      </dgm:t>
    </dgm:pt>
    <dgm:pt modelId="{405AD9FF-9163-1D4B-A09D-368A2CF6206B}" type="parTrans" cxnId="{654EFFE3-DCC0-CE47-8F4F-2A809EA4AD7E}">
      <dgm:prSet/>
      <dgm:spPr/>
      <dgm:t>
        <a:bodyPr/>
        <a:lstStyle/>
        <a:p>
          <a:endParaRPr lang="en-US"/>
        </a:p>
      </dgm:t>
    </dgm:pt>
    <dgm:pt modelId="{DE99F657-4100-C945-9443-853284189AC8}" type="sibTrans" cxnId="{654EFFE3-DCC0-CE47-8F4F-2A809EA4AD7E}">
      <dgm:prSet/>
      <dgm:spPr/>
      <dgm:t>
        <a:bodyPr/>
        <a:lstStyle/>
        <a:p>
          <a:endParaRPr lang="en-US"/>
        </a:p>
      </dgm:t>
    </dgm:pt>
    <dgm:pt modelId="{6F897702-2BB8-804B-BB5E-3628832999FC}">
      <dgm:prSet phldrT="[Text]"/>
      <dgm:spPr>
        <a:solidFill>
          <a:schemeClr val="accent5">
            <a:tint val="40000"/>
            <a:hueOff val="0"/>
            <a:satOff val="0"/>
            <a:lumOff val="0"/>
            <a:alpha val="49247"/>
          </a:schemeClr>
        </a:solidFill>
      </dgm:spPr>
      <dgm:t>
        <a:bodyPr/>
        <a:lstStyle/>
        <a:p>
          <a:pPr>
            <a:buFontTx/>
            <a:buNone/>
          </a:pPr>
          <a:r>
            <a:rPr lang="en-US" b="1" dirty="0" err="1">
              <a:solidFill>
                <a:schemeClr val="bg1"/>
              </a:solidFill>
            </a:rPr>
            <a:t>Eshayat</a:t>
          </a:r>
          <a:r>
            <a:rPr lang="en-US" b="1" dirty="0">
              <a:solidFill>
                <a:schemeClr val="bg1"/>
              </a:solidFill>
            </a:rPr>
            <a:t> Hasan Chowdhury</a:t>
          </a:r>
        </a:p>
      </dgm:t>
    </dgm:pt>
    <dgm:pt modelId="{9F0161CC-D5EC-D346-9267-452E8738A8D3}" type="parTrans" cxnId="{1F2D55C7-F3C9-4742-8510-488A50BFD440}">
      <dgm:prSet/>
      <dgm:spPr/>
      <dgm:t>
        <a:bodyPr/>
        <a:lstStyle/>
        <a:p>
          <a:endParaRPr lang="en-US"/>
        </a:p>
      </dgm:t>
    </dgm:pt>
    <dgm:pt modelId="{8BC2570E-92E9-7D49-A839-F5D58EAD4FAE}" type="sibTrans" cxnId="{1F2D55C7-F3C9-4742-8510-488A50BFD440}">
      <dgm:prSet/>
      <dgm:spPr/>
      <dgm:t>
        <a:bodyPr/>
        <a:lstStyle/>
        <a:p>
          <a:endParaRPr lang="en-US"/>
        </a:p>
      </dgm:t>
    </dgm:pt>
    <dgm:pt modelId="{66D36E59-6A1E-4443-A8E1-B9E96F9FDD64}">
      <dgm:prSet phldrT="[Text]"/>
      <dgm:spPr>
        <a:noFill/>
      </dgm:spPr>
      <dgm:t>
        <a:bodyPr/>
        <a:lstStyle/>
        <a:p>
          <a:r>
            <a:rPr lang="en-GB" b="0" i="0" dirty="0"/>
            <a:t>S370380</a:t>
          </a:r>
          <a:endParaRPr lang="en-US" dirty="0"/>
        </a:p>
      </dgm:t>
    </dgm:pt>
    <dgm:pt modelId="{5F376083-39AF-5C49-97C3-8E0CC8EF350E}" type="parTrans" cxnId="{424A3321-FC15-D747-820D-96340F44705F}">
      <dgm:prSet/>
      <dgm:spPr/>
      <dgm:t>
        <a:bodyPr/>
        <a:lstStyle/>
        <a:p>
          <a:endParaRPr lang="en-US"/>
        </a:p>
      </dgm:t>
    </dgm:pt>
    <dgm:pt modelId="{1CBB42B0-9E15-0B46-87FE-A17D64A39D9C}" type="sibTrans" cxnId="{424A3321-FC15-D747-820D-96340F44705F}">
      <dgm:prSet/>
      <dgm:spPr/>
      <dgm:t>
        <a:bodyPr/>
        <a:lstStyle/>
        <a:p>
          <a:endParaRPr lang="en-US"/>
        </a:p>
      </dgm:t>
    </dgm:pt>
    <dgm:pt modelId="{597AC71E-47A0-3942-873E-187A7C48AAC7}">
      <dgm:prSet phldrT="[Text]" custT="1"/>
      <dgm:spPr>
        <a:solidFill>
          <a:schemeClr val="accent5">
            <a:tint val="40000"/>
            <a:hueOff val="0"/>
            <a:satOff val="0"/>
            <a:lumOff val="0"/>
            <a:alpha val="49000"/>
          </a:schemeClr>
        </a:solidFill>
      </dgm:spPr>
      <dgm:t>
        <a:bodyPr/>
        <a:lstStyle/>
        <a:p>
          <a:pPr>
            <a:buFontTx/>
            <a:buNone/>
          </a:pPr>
          <a:r>
            <a:rPr lang="en-GB" sz="2700" b="1" kern="1200" dirty="0" err="1">
              <a:solidFill>
                <a:prstClr val="white"/>
              </a:solidFill>
              <a:latin typeface="Calibri" panose="020F0502020204030204"/>
              <a:ea typeface="+mn-ea"/>
              <a:cs typeface="+mn-cs"/>
            </a:rPr>
            <a:t>Reduan</a:t>
          </a:r>
          <a:r>
            <a:rPr lang="en-GB" sz="2700" b="0" i="0" u="none" kern="1200" dirty="0"/>
            <a:t> </a:t>
          </a:r>
          <a:r>
            <a:rPr lang="en-GB" sz="2700" b="1" kern="1200" dirty="0">
              <a:solidFill>
                <a:prstClr val="white"/>
              </a:solidFill>
              <a:latin typeface="Calibri" panose="020F0502020204030204"/>
              <a:ea typeface="+mn-ea"/>
              <a:cs typeface="+mn-cs"/>
            </a:rPr>
            <a:t>Raihan</a:t>
          </a:r>
          <a:endParaRPr lang="en-US" sz="2700" b="1" kern="1200" dirty="0">
            <a:solidFill>
              <a:prstClr val="white"/>
            </a:solidFill>
            <a:latin typeface="Calibri" panose="020F0502020204030204"/>
            <a:ea typeface="+mn-ea"/>
            <a:cs typeface="+mn-cs"/>
          </a:endParaRPr>
        </a:p>
      </dgm:t>
    </dgm:pt>
    <dgm:pt modelId="{AAE91E62-4CD9-4443-AEAB-391129044CE2}" type="parTrans" cxnId="{FCD1FADE-78D2-4B43-9660-98AAE45D0ACC}">
      <dgm:prSet/>
      <dgm:spPr/>
      <dgm:t>
        <a:bodyPr/>
        <a:lstStyle/>
        <a:p>
          <a:endParaRPr lang="en-US"/>
        </a:p>
      </dgm:t>
    </dgm:pt>
    <dgm:pt modelId="{879287D3-24FB-5445-9D6F-E8B1A5298ECA}" type="sibTrans" cxnId="{FCD1FADE-78D2-4B43-9660-98AAE45D0ACC}">
      <dgm:prSet/>
      <dgm:spPr/>
      <dgm:t>
        <a:bodyPr/>
        <a:lstStyle/>
        <a:p>
          <a:endParaRPr lang="en-US"/>
        </a:p>
      </dgm:t>
    </dgm:pt>
    <dgm:pt modelId="{C85E0D16-22EB-0846-8B26-30898DCEDA90}">
      <dgm:prSet phldrT="[Text]"/>
      <dgm:spPr>
        <a:noFill/>
      </dgm:spPr>
      <dgm:t>
        <a:bodyPr/>
        <a:lstStyle/>
        <a:p>
          <a:r>
            <a:rPr lang="en-GB" b="0" i="0" dirty="0"/>
            <a:t>S371689</a:t>
          </a:r>
          <a:endParaRPr lang="en-US" dirty="0"/>
        </a:p>
      </dgm:t>
    </dgm:pt>
    <dgm:pt modelId="{45419F01-3CAD-D94E-87CB-55AF43BF2ADB}" type="parTrans" cxnId="{52932B98-76C7-6B4E-81B5-717509AD8CBC}">
      <dgm:prSet/>
      <dgm:spPr/>
      <dgm:t>
        <a:bodyPr/>
        <a:lstStyle/>
        <a:p>
          <a:endParaRPr lang="en-US"/>
        </a:p>
      </dgm:t>
    </dgm:pt>
    <dgm:pt modelId="{21C4FED3-E925-D648-87A0-5C63FC7898CB}" type="sibTrans" cxnId="{52932B98-76C7-6B4E-81B5-717509AD8CBC}">
      <dgm:prSet/>
      <dgm:spPr/>
      <dgm:t>
        <a:bodyPr/>
        <a:lstStyle/>
        <a:p>
          <a:endParaRPr lang="en-US"/>
        </a:p>
      </dgm:t>
    </dgm:pt>
    <dgm:pt modelId="{0E529C86-849C-3B47-881D-155D65D2478C}">
      <dgm:prSet phldrT="[Text]" custT="1"/>
      <dgm:spPr>
        <a:solidFill>
          <a:schemeClr val="accent5">
            <a:tint val="40000"/>
            <a:hueOff val="0"/>
            <a:satOff val="0"/>
            <a:lumOff val="0"/>
            <a:alpha val="48940"/>
          </a:schemeClr>
        </a:solidFill>
      </dgm:spPr>
      <dgm:t>
        <a:bodyPr/>
        <a:lstStyle/>
        <a:p>
          <a:pPr>
            <a:buFontTx/>
            <a:buNone/>
          </a:pPr>
          <a:r>
            <a:rPr lang="en-GB" sz="2700" b="1" kern="1200" dirty="0">
              <a:solidFill>
                <a:prstClr val="white"/>
              </a:solidFill>
              <a:latin typeface="Calibri" panose="020F0502020204030204"/>
              <a:ea typeface="+mn-ea"/>
              <a:cs typeface="+mn-cs"/>
            </a:rPr>
            <a:t>Iftekhar</a:t>
          </a:r>
          <a:r>
            <a:rPr lang="en-GB" sz="2700" b="0" i="0" u="none" kern="1200" dirty="0"/>
            <a:t> </a:t>
          </a:r>
          <a:r>
            <a:rPr lang="en-GB" sz="2700" b="1" kern="1200" dirty="0">
              <a:solidFill>
                <a:prstClr val="white"/>
              </a:solidFill>
              <a:latin typeface="Calibri" panose="020F0502020204030204"/>
              <a:ea typeface="+mn-ea"/>
              <a:cs typeface="+mn-cs"/>
            </a:rPr>
            <a:t>Bhuiyan</a:t>
          </a:r>
          <a:endParaRPr lang="en-US" sz="2700" b="1" kern="1200" dirty="0">
            <a:solidFill>
              <a:prstClr val="white"/>
            </a:solidFill>
            <a:latin typeface="Calibri" panose="020F0502020204030204"/>
            <a:ea typeface="+mn-ea"/>
            <a:cs typeface="+mn-cs"/>
          </a:endParaRPr>
        </a:p>
      </dgm:t>
    </dgm:pt>
    <dgm:pt modelId="{A9A8E6F9-C2AC-3F42-B155-2BDFA5D4742F}" type="parTrans" cxnId="{1F80080F-0C46-F848-8A8D-8031F912BCDB}">
      <dgm:prSet/>
      <dgm:spPr/>
      <dgm:t>
        <a:bodyPr/>
        <a:lstStyle/>
        <a:p>
          <a:endParaRPr lang="en-US"/>
        </a:p>
      </dgm:t>
    </dgm:pt>
    <dgm:pt modelId="{40E223CA-CAF3-6A40-A66D-AEBCFB4C4FE9}" type="sibTrans" cxnId="{1F80080F-0C46-F848-8A8D-8031F912BCDB}">
      <dgm:prSet/>
      <dgm:spPr/>
      <dgm:t>
        <a:bodyPr/>
        <a:lstStyle/>
        <a:p>
          <a:endParaRPr lang="en-US"/>
        </a:p>
      </dgm:t>
    </dgm:pt>
    <dgm:pt modelId="{57823A60-4A83-2947-BC4B-4665C46EBA66}">
      <dgm:prSet phldrT="[Text]"/>
      <dgm:spPr>
        <a:noFill/>
      </dgm:spPr>
      <dgm:t>
        <a:bodyPr/>
        <a:lstStyle/>
        <a:p>
          <a:r>
            <a:rPr lang="en-GB" b="0" i="0" dirty="0"/>
            <a:t>S370937</a:t>
          </a:r>
          <a:endParaRPr lang="en-US" dirty="0"/>
        </a:p>
      </dgm:t>
    </dgm:pt>
    <dgm:pt modelId="{94BC0DF5-D574-9C45-9161-4A7F88DD8A6D}" type="parTrans" cxnId="{A8D69A60-CB8D-E74D-B7F0-933F777A860D}">
      <dgm:prSet/>
      <dgm:spPr/>
      <dgm:t>
        <a:bodyPr/>
        <a:lstStyle/>
        <a:p>
          <a:endParaRPr lang="en-US"/>
        </a:p>
      </dgm:t>
    </dgm:pt>
    <dgm:pt modelId="{FFEC3721-E1B1-6549-82EE-93E06D262F5E}" type="sibTrans" cxnId="{A8D69A60-CB8D-E74D-B7F0-933F777A860D}">
      <dgm:prSet/>
      <dgm:spPr/>
      <dgm:t>
        <a:bodyPr/>
        <a:lstStyle/>
        <a:p>
          <a:endParaRPr lang="en-US"/>
        </a:p>
      </dgm:t>
    </dgm:pt>
    <dgm:pt modelId="{8F5D8AD0-D27B-364F-B99A-700ED7793D31}">
      <dgm:prSet phldrT="[Text]" custT="1"/>
      <dgm:spPr>
        <a:solidFill>
          <a:schemeClr val="accent5">
            <a:tint val="40000"/>
            <a:hueOff val="0"/>
            <a:satOff val="0"/>
            <a:lumOff val="0"/>
            <a:alpha val="48743"/>
          </a:schemeClr>
        </a:solidFill>
      </dgm:spPr>
      <dgm:t>
        <a:bodyPr/>
        <a:lstStyle/>
        <a:p>
          <a:pPr>
            <a:buFontTx/>
            <a:buNone/>
          </a:pPr>
          <a:r>
            <a:rPr lang="en-US" sz="2700" b="1" kern="1200" dirty="0">
              <a:solidFill>
                <a:prstClr val="white"/>
              </a:solidFill>
              <a:latin typeface="Calibri" panose="020F0502020204030204"/>
              <a:ea typeface="+mn-ea"/>
              <a:cs typeface="+mn-cs"/>
            </a:rPr>
            <a:t>Aashish</a:t>
          </a:r>
        </a:p>
      </dgm:t>
    </dgm:pt>
    <dgm:pt modelId="{AFE29D15-CC0C-2F4A-A0BC-5DB39C6F26C0}" type="parTrans" cxnId="{194A16FB-9897-CD43-A6E5-A9453F3C5BFB}">
      <dgm:prSet/>
      <dgm:spPr/>
      <dgm:t>
        <a:bodyPr/>
        <a:lstStyle/>
        <a:p>
          <a:endParaRPr lang="en-US"/>
        </a:p>
      </dgm:t>
    </dgm:pt>
    <dgm:pt modelId="{20287ED1-6E9F-B943-A66A-82091BCDCAA5}" type="sibTrans" cxnId="{194A16FB-9897-CD43-A6E5-A9453F3C5BFB}">
      <dgm:prSet/>
      <dgm:spPr/>
      <dgm:t>
        <a:bodyPr/>
        <a:lstStyle/>
        <a:p>
          <a:endParaRPr lang="en-US"/>
        </a:p>
      </dgm:t>
    </dgm:pt>
    <dgm:pt modelId="{BD9F32A4-490E-FD44-9A4F-53B5A5BD5875}" type="pres">
      <dgm:prSet presAssocID="{8D59E866-BC3F-1346-BA0A-41C6BD580B31}" presName="Name0" presStyleCnt="0">
        <dgm:presLayoutVars>
          <dgm:dir/>
          <dgm:animLvl val="lvl"/>
          <dgm:resizeHandles val="exact"/>
        </dgm:presLayoutVars>
      </dgm:prSet>
      <dgm:spPr/>
    </dgm:pt>
    <dgm:pt modelId="{44FEDC71-F974-4A4A-86F1-7BFF7861C029}" type="pres">
      <dgm:prSet presAssocID="{FC111EFF-409A-744C-BBD5-F70BE9D193EB}" presName="linNode" presStyleCnt="0"/>
      <dgm:spPr/>
    </dgm:pt>
    <dgm:pt modelId="{9D05E3AC-5E59-A443-8F75-0EBBB56E728E}" type="pres">
      <dgm:prSet presAssocID="{FC111EFF-409A-744C-BBD5-F70BE9D193EB}" presName="parentText" presStyleLbl="node1" presStyleIdx="0" presStyleCnt="4">
        <dgm:presLayoutVars>
          <dgm:chMax val="1"/>
          <dgm:bulletEnabled val="1"/>
        </dgm:presLayoutVars>
      </dgm:prSet>
      <dgm:spPr/>
    </dgm:pt>
    <dgm:pt modelId="{C3CCF5DC-2738-1643-847D-B2ABE0A37CDB}" type="pres">
      <dgm:prSet presAssocID="{FC111EFF-409A-744C-BBD5-F70BE9D193EB}" presName="descendantText" presStyleLbl="alignAccFollowNode1" presStyleIdx="0" presStyleCnt="4">
        <dgm:presLayoutVars>
          <dgm:bulletEnabled val="1"/>
        </dgm:presLayoutVars>
      </dgm:prSet>
      <dgm:spPr/>
    </dgm:pt>
    <dgm:pt modelId="{95A88159-C945-8E46-BE43-4F637CC53A24}" type="pres">
      <dgm:prSet presAssocID="{DE99F657-4100-C945-9443-853284189AC8}" presName="sp" presStyleCnt="0"/>
      <dgm:spPr/>
    </dgm:pt>
    <dgm:pt modelId="{DAFD85F0-D8A4-B04A-935A-D3E2BC5EC7DB}" type="pres">
      <dgm:prSet presAssocID="{66D36E59-6A1E-4443-A8E1-B9E96F9FDD64}" presName="linNode" presStyleCnt="0"/>
      <dgm:spPr/>
    </dgm:pt>
    <dgm:pt modelId="{25A1B49C-C6DC-514C-BBCB-449ED3F2C79D}" type="pres">
      <dgm:prSet presAssocID="{66D36E59-6A1E-4443-A8E1-B9E96F9FDD64}" presName="parentText" presStyleLbl="node1" presStyleIdx="1" presStyleCnt="4">
        <dgm:presLayoutVars>
          <dgm:chMax val="1"/>
          <dgm:bulletEnabled val="1"/>
        </dgm:presLayoutVars>
      </dgm:prSet>
      <dgm:spPr/>
    </dgm:pt>
    <dgm:pt modelId="{A648D2A4-3D24-5B40-816E-AB971BE7DA3B}" type="pres">
      <dgm:prSet presAssocID="{66D36E59-6A1E-4443-A8E1-B9E96F9FDD64}" presName="descendantText" presStyleLbl="alignAccFollowNode1" presStyleIdx="1" presStyleCnt="4" custLinFactNeighborX="1955" custLinFactNeighborY="-2629">
        <dgm:presLayoutVars>
          <dgm:bulletEnabled val="1"/>
        </dgm:presLayoutVars>
      </dgm:prSet>
      <dgm:spPr/>
    </dgm:pt>
    <dgm:pt modelId="{7D86A7C1-BFA2-B34C-8E11-C08BB070FBA3}" type="pres">
      <dgm:prSet presAssocID="{1CBB42B0-9E15-0B46-87FE-A17D64A39D9C}" presName="sp" presStyleCnt="0"/>
      <dgm:spPr/>
    </dgm:pt>
    <dgm:pt modelId="{0728D23B-8417-744B-8C39-A8115E15BA6A}" type="pres">
      <dgm:prSet presAssocID="{57823A60-4A83-2947-BC4B-4665C46EBA66}" presName="linNode" presStyleCnt="0"/>
      <dgm:spPr/>
    </dgm:pt>
    <dgm:pt modelId="{51F55481-2E21-B046-9D43-4765E1DF682D}" type="pres">
      <dgm:prSet presAssocID="{57823A60-4A83-2947-BC4B-4665C46EBA66}" presName="parentText" presStyleLbl="node1" presStyleIdx="2" presStyleCnt="4">
        <dgm:presLayoutVars>
          <dgm:chMax val="1"/>
          <dgm:bulletEnabled val="1"/>
        </dgm:presLayoutVars>
      </dgm:prSet>
      <dgm:spPr/>
    </dgm:pt>
    <dgm:pt modelId="{9C760ACC-D55F-AD4E-B5AB-93AAF515447C}" type="pres">
      <dgm:prSet presAssocID="{57823A60-4A83-2947-BC4B-4665C46EBA66}" presName="descendantText" presStyleLbl="alignAccFollowNode1" presStyleIdx="2" presStyleCnt="4">
        <dgm:presLayoutVars>
          <dgm:bulletEnabled val="1"/>
        </dgm:presLayoutVars>
      </dgm:prSet>
      <dgm:spPr/>
    </dgm:pt>
    <dgm:pt modelId="{D9651F89-43C9-9A4D-9D25-5932619993A0}" type="pres">
      <dgm:prSet presAssocID="{FFEC3721-E1B1-6549-82EE-93E06D262F5E}" presName="sp" presStyleCnt="0"/>
      <dgm:spPr/>
    </dgm:pt>
    <dgm:pt modelId="{963E0E33-79A9-114D-AE72-18713A8BE7E7}" type="pres">
      <dgm:prSet presAssocID="{C85E0D16-22EB-0846-8B26-30898DCEDA90}" presName="linNode" presStyleCnt="0"/>
      <dgm:spPr/>
    </dgm:pt>
    <dgm:pt modelId="{557E7F26-4B21-8842-882F-0235D365F28E}" type="pres">
      <dgm:prSet presAssocID="{C85E0D16-22EB-0846-8B26-30898DCEDA90}" presName="parentText" presStyleLbl="node1" presStyleIdx="3" presStyleCnt="4">
        <dgm:presLayoutVars>
          <dgm:chMax val="1"/>
          <dgm:bulletEnabled val="1"/>
        </dgm:presLayoutVars>
      </dgm:prSet>
      <dgm:spPr/>
    </dgm:pt>
    <dgm:pt modelId="{131EABB2-2DF2-9D41-AA82-978034552303}" type="pres">
      <dgm:prSet presAssocID="{C85E0D16-22EB-0846-8B26-30898DCEDA90}" presName="descendantText" presStyleLbl="alignAccFollowNode1" presStyleIdx="3" presStyleCnt="4">
        <dgm:presLayoutVars>
          <dgm:bulletEnabled val="1"/>
        </dgm:presLayoutVars>
      </dgm:prSet>
      <dgm:spPr/>
    </dgm:pt>
  </dgm:ptLst>
  <dgm:cxnLst>
    <dgm:cxn modelId="{1F80080F-0C46-F848-8A8D-8031F912BCDB}" srcId="{C85E0D16-22EB-0846-8B26-30898DCEDA90}" destId="{0E529C86-849C-3B47-881D-155D65D2478C}" srcOrd="0" destOrd="0" parTransId="{A9A8E6F9-C2AC-3F42-B155-2BDFA5D4742F}" sibTransId="{40E223CA-CAF3-6A40-A66D-AEBCFB4C4FE9}"/>
    <dgm:cxn modelId="{424A3321-FC15-D747-820D-96340F44705F}" srcId="{8D59E866-BC3F-1346-BA0A-41C6BD580B31}" destId="{66D36E59-6A1E-4443-A8E1-B9E96F9FDD64}" srcOrd="1" destOrd="0" parTransId="{5F376083-39AF-5C49-97C3-8E0CC8EF350E}" sibTransId="{1CBB42B0-9E15-0B46-87FE-A17D64A39D9C}"/>
    <dgm:cxn modelId="{BB42DA2B-38FE-3F4C-9D44-3FF04FD0812F}" type="presOf" srcId="{FC111EFF-409A-744C-BBD5-F70BE9D193EB}" destId="{9D05E3AC-5E59-A443-8F75-0EBBB56E728E}" srcOrd="0" destOrd="0" presId="urn:microsoft.com/office/officeart/2005/8/layout/vList5"/>
    <dgm:cxn modelId="{F4E5A739-1034-C546-A3B6-263A2740621E}" type="presOf" srcId="{66D36E59-6A1E-4443-A8E1-B9E96F9FDD64}" destId="{25A1B49C-C6DC-514C-BBCB-449ED3F2C79D}" srcOrd="0" destOrd="0" presId="urn:microsoft.com/office/officeart/2005/8/layout/vList5"/>
    <dgm:cxn modelId="{A8D69A60-CB8D-E74D-B7F0-933F777A860D}" srcId="{8D59E866-BC3F-1346-BA0A-41C6BD580B31}" destId="{57823A60-4A83-2947-BC4B-4665C46EBA66}" srcOrd="2" destOrd="0" parTransId="{94BC0DF5-D574-9C45-9161-4A7F88DD8A6D}" sibTransId="{FFEC3721-E1B1-6549-82EE-93E06D262F5E}"/>
    <dgm:cxn modelId="{C33AB770-AA34-5543-8509-2DF79ECB92A7}" type="presOf" srcId="{8D59E866-BC3F-1346-BA0A-41C6BD580B31}" destId="{BD9F32A4-490E-FD44-9A4F-53B5A5BD5875}" srcOrd="0" destOrd="0" presId="urn:microsoft.com/office/officeart/2005/8/layout/vList5"/>
    <dgm:cxn modelId="{4201627F-3BEC-774A-AFA0-3C35E287BAA6}" type="presOf" srcId="{6F897702-2BB8-804B-BB5E-3628832999FC}" destId="{C3CCF5DC-2738-1643-847D-B2ABE0A37CDB}" srcOrd="0" destOrd="0" presId="urn:microsoft.com/office/officeart/2005/8/layout/vList5"/>
    <dgm:cxn modelId="{F2D7D597-DDC9-6442-A67A-D60BC0F4CEDC}" type="presOf" srcId="{8F5D8AD0-D27B-364F-B99A-700ED7793D31}" destId="{9C760ACC-D55F-AD4E-B5AB-93AAF515447C}" srcOrd="0" destOrd="0" presId="urn:microsoft.com/office/officeart/2005/8/layout/vList5"/>
    <dgm:cxn modelId="{52932B98-76C7-6B4E-81B5-717509AD8CBC}" srcId="{8D59E866-BC3F-1346-BA0A-41C6BD580B31}" destId="{C85E0D16-22EB-0846-8B26-30898DCEDA90}" srcOrd="3" destOrd="0" parTransId="{45419F01-3CAD-D94E-87CB-55AF43BF2ADB}" sibTransId="{21C4FED3-E925-D648-87A0-5C63FC7898CB}"/>
    <dgm:cxn modelId="{6B9B02A7-FCE5-A545-BBD0-B987E223B83E}" type="presOf" srcId="{57823A60-4A83-2947-BC4B-4665C46EBA66}" destId="{51F55481-2E21-B046-9D43-4765E1DF682D}" srcOrd="0" destOrd="0" presId="urn:microsoft.com/office/officeart/2005/8/layout/vList5"/>
    <dgm:cxn modelId="{E8856EB1-F7E1-F74F-9A7D-FC713460D14E}" type="presOf" srcId="{0E529C86-849C-3B47-881D-155D65D2478C}" destId="{131EABB2-2DF2-9D41-AA82-978034552303}" srcOrd="0" destOrd="0" presId="urn:microsoft.com/office/officeart/2005/8/layout/vList5"/>
    <dgm:cxn modelId="{B9F5B0B3-30B4-BA45-9D71-7080E6CC3A29}" type="presOf" srcId="{597AC71E-47A0-3942-873E-187A7C48AAC7}" destId="{A648D2A4-3D24-5B40-816E-AB971BE7DA3B}" srcOrd="0" destOrd="0" presId="urn:microsoft.com/office/officeart/2005/8/layout/vList5"/>
    <dgm:cxn modelId="{1F2D55C7-F3C9-4742-8510-488A50BFD440}" srcId="{FC111EFF-409A-744C-BBD5-F70BE9D193EB}" destId="{6F897702-2BB8-804B-BB5E-3628832999FC}" srcOrd="0" destOrd="0" parTransId="{9F0161CC-D5EC-D346-9267-452E8738A8D3}" sibTransId="{8BC2570E-92E9-7D49-A839-F5D58EAD4FAE}"/>
    <dgm:cxn modelId="{FCD1FADE-78D2-4B43-9660-98AAE45D0ACC}" srcId="{66D36E59-6A1E-4443-A8E1-B9E96F9FDD64}" destId="{597AC71E-47A0-3942-873E-187A7C48AAC7}" srcOrd="0" destOrd="0" parTransId="{AAE91E62-4CD9-4443-AEAB-391129044CE2}" sibTransId="{879287D3-24FB-5445-9D6F-E8B1A5298ECA}"/>
    <dgm:cxn modelId="{654EFFE3-DCC0-CE47-8F4F-2A809EA4AD7E}" srcId="{8D59E866-BC3F-1346-BA0A-41C6BD580B31}" destId="{FC111EFF-409A-744C-BBD5-F70BE9D193EB}" srcOrd="0" destOrd="0" parTransId="{405AD9FF-9163-1D4B-A09D-368A2CF6206B}" sibTransId="{DE99F657-4100-C945-9443-853284189AC8}"/>
    <dgm:cxn modelId="{1BEADBF6-BA93-0849-8DAD-4CBDCB0A19FE}" type="presOf" srcId="{C85E0D16-22EB-0846-8B26-30898DCEDA90}" destId="{557E7F26-4B21-8842-882F-0235D365F28E}" srcOrd="0" destOrd="0" presId="urn:microsoft.com/office/officeart/2005/8/layout/vList5"/>
    <dgm:cxn modelId="{194A16FB-9897-CD43-A6E5-A9453F3C5BFB}" srcId="{57823A60-4A83-2947-BC4B-4665C46EBA66}" destId="{8F5D8AD0-D27B-364F-B99A-700ED7793D31}" srcOrd="0" destOrd="0" parTransId="{AFE29D15-CC0C-2F4A-A0BC-5DB39C6F26C0}" sibTransId="{20287ED1-6E9F-B943-A66A-82091BCDCAA5}"/>
    <dgm:cxn modelId="{4E9F3E5B-2858-064D-89B5-73524B1C3F93}" type="presParOf" srcId="{BD9F32A4-490E-FD44-9A4F-53B5A5BD5875}" destId="{44FEDC71-F974-4A4A-86F1-7BFF7861C029}" srcOrd="0" destOrd="0" presId="urn:microsoft.com/office/officeart/2005/8/layout/vList5"/>
    <dgm:cxn modelId="{DBFDEE6D-5183-FA4B-9C6C-BEDCE47F78FC}" type="presParOf" srcId="{44FEDC71-F974-4A4A-86F1-7BFF7861C029}" destId="{9D05E3AC-5E59-A443-8F75-0EBBB56E728E}" srcOrd="0" destOrd="0" presId="urn:microsoft.com/office/officeart/2005/8/layout/vList5"/>
    <dgm:cxn modelId="{5724ADD8-FF7D-9A44-80D5-5D1BDF7C7E00}" type="presParOf" srcId="{44FEDC71-F974-4A4A-86F1-7BFF7861C029}" destId="{C3CCF5DC-2738-1643-847D-B2ABE0A37CDB}" srcOrd="1" destOrd="0" presId="urn:microsoft.com/office/officeart/2005/8/layout/vList5"/>
    <dgm:cxn modelId="{6E5F8853-C95C-DA41-937B-2ABA6215FBDB}" type="presParOf" srcId="{BD9F32A4-490E-FD44-9A4F-53B5A5BD5875}" destId="{95A88159-C945-8E46-BE43-4F637CC53A24}" srcOrd="1" destOrd="0" presId="urn:microsoft.com/office/officeart/2005/8/layout/vList5"/>
    <dgm:cxn modelId="{96B493D3-7218-844C-8B96-B92252114519}" type="presParOf" srcId="{BD9F32A4-490E-FD44-9A4F-53B5A5BD5875}" destId="{DAFD85F0-D8A4-B04A-935A-D3E2BC5EC7DB}" srcOrd="2" destOrd="0" presId="urn:microsoft.com/office/officeart/2005/8/layout/vList5"/>
    <dgm:cxn modelId="{C640AC70-7DB8-F24C-B962-FE31779715BC}" type="presParOf" srcId="{DAFD85F0-D8A4-B04A-935A-D3E2BC5EC7DB}" destId="{25A1B49C-C6DC-514C-BBCB-449ED3F2C79D}" srcOrd="0" destOrd="0" presId="urn:microsoft.com/office/officeart/2005/8/layout/vList5"/>
    <dgm:cxn modelId="{5A719343-ED35-D149-8FCA-D4F0D4A641F0}" type="presParOf" srcId="{DAFD85F0-D8A4-B04A-935A-D3E2BC5EC7DB}" destId="{A648D2A4-3D24-5B40-816E-AB971BE7DA3B}" srcOrd="1" destOrd="0" presId="urn:microsoft.com/office/officeart/2005/8/layout/vList5"/>
    <dgm:cxn modelId="{7C073DF6-F96E-314F-9CFF-C2C0731FAB52}" type="presParOf" srcId="{BD9F32A4-490E-FD44-9A4F-53B5A5BD5875}" destId="{7D86A7C1-BFA2-B34C-8E11-C08BB070FBA3}" srcOrd="3" destOrd="0" presId="urn:microsoft.com/office/officeart/2005/8/layout/vList5"/>
    <dgm:cxn modelId="{1A1AE5A4-FB27-E848-BE07-47EADEDD5284}" type="presParOf" srcId="{BD9F32A4-490E-FD44-9A4F-53B5A5BD5875}" destId="{0728D23B-8417-744B-8C39-A8115E15BA6A}" srcOrd="4" destOrd="0" presId="urn:microsoft.com/office/officeart/2005/8/layout/vList5"/>
    <dgm:cxn modelId="{66927E66-E0C7-C041-9533-27C3A85868FF}" type="presParOf" srcId="{0728D23B-8417-744B-8C39-A8115E15BA6A}" destId="{51F55481-2E21-B046-9D43-4765E1DF682D}" srcOrd="0" destOrd="0" presId="urn:microsoft.com/office/officeart/2005/8/layout/vList5"/>
    <dgm:cxn modelId="{12275A2D-470A-B240-99BB-283B2410844E}" type="presParOf" srcId="{0728D23B-8417-744B-8C39-A8115E15BA6A}" destId="{9C760ACC-D55F-AD4E-B5AB-93AAF515447C}" srcOrd="1" destOrd="0" presId="urn:microsoft.com/office/officeart/2005/8/layout/vList5"/>
    <dgm:cxn modelId="{987679B2-2D2C-7349-A1D4-B02D14ECE56B}" type="presParOf" srcId="{BD9F32A4-490E-FD44-9A4F-53B5A5BD5875}" destId="{D9651F89-43C9-9A4D-9D25-5932619993A0}" srcOrd="5" destOrd="0" presId="urn:microsoft.com/office/officeart/2005/8/layout/vList5"/>
    <dgm:cxn modelId="{F8C95CB0-05EC-8848-B7C3-40EB171A98CA}" type="presParOf" srcId="{BD9F32A4-490E-FD44-9A4F-53B5A5BD5875}" destId="{963E0E33-79A9-114D-AE72-18713A8BE7E7}" srcOrd="6" destOrd="0" presId="urn:microsoft.com/office/officeart/2005/8/layout/vList5"/>
    <dgm:cxn modelId="{E5710D4D-D3B2-E047-A386-4AC2AEDB9CC3}" type="presParOf" srcId="{963E0E33-79A9-114D-AE72-18713A8BE7E7}" destId="{557E7F26-4B21-8842-882F-0235D365F28E}" srcOrd="0" destOrd="0" presId="urn:microsoft.com/office/officeart/2005/8/layout/vList5"/>
    <dgm:cxn modelId="{B9F5AE93-3FD7-964F-BCD8-9C0281B6E6A6}" type="presParOf" srcId="{963E0E33-79A9-114D-AE72-18713A8BE7E7}" destId="{131EABB2-2DF2-9D41-AA82-978034552303}" srcOrd="1" destOrd="0" presId="urn:microsoft.com/office/officeart/2005/8/layout/vList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CCF5DC-2738-1643-847D-B2ABE0A37CDB}">
      <dsp:nvSpPr>
        <dsp:cNvPr id="0" name=""/>
        <dsp:cNvSpPr/>
      </dsp:nvSpPr>
      <dsp:spPr>
        <a:xfrm rot="5400000">
          <a:off x="3863840" y="-1496038"/>
          <a:ext cx="821401" cy="4023097"/>
        </a:xfrm>
        <a:prstGeom prst="round2SameRect">
          <a:avLst/>
        </a:prstGeom>
        <a:solidFill>
          <a:schemeClr val="accent5">
            <a:tint val="40000"/>
            <a:hueOff val="0"/>
            <a:satOff val="0"/>
            <a:lumOff val="0"/>
            <a:alpha val="49247"/>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FontTx/>
            <a:buNone/>
          </a:pPr>
          <a:r>
            <a:rPr lang="en-US" sz="2700" b="1" kern="1200" dirty="0" err="1">
              <a:solidFill>
                <a:schemeClr val="bg1"/>
              </a:solidFill>
            </a:rPr>
            <a:t>Eshayat</a:t>
          </a:r>
          <a:r>
            <a:rPr lang="en-US" sz="2700" b="1" kern="1200" dirty="0">
              <a:solidFill>
                <a:schemeClr val="bg1"/>
              </a:solidFill>
            </a:rPr>
            <a:t> Hasan Chowdhury</a:t>
          </a:r>
        </a:p>
      </dsp:txBody>
      <dsp:txXfrm rot="-5400000">
        <a:off x="2262993" y="144906"/>
        <a:ext cx="3983000" cy="741207"/>
      </dsp:txXfrm>
    </dsp:sp>
    <dsp:sp modelId="{9D05E3AC-5E59-A443-8F75-0EBBB56E728E}">
      <dsp:nvSpPr>
        <dsp:cNvPr id="0" name=""/>
        <dsp:cNvSpPr/>
      </dsp:nvSpPr>
      <dsp:spPr>
        <a:xfrm>
          <a:off x="0" y="2134"/>
          <a:ext cx="2262992" cy="1026751"/>
        </a:xfrm>
        <a:prstGeom prst="round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dirty="0"/>
            <a:t>S369978</a:t>
          </a:r>
        </a:p>
      </dsp:txBody>
      <dsp:txXfrm>
        <a:off x="50122" y="52256"/>
        <a:ext cx="2162748" cy="926507"/>
      </dsp:txXfrm>
    </dsp:sp>
    <dsp:sp modelId="{A648D2A4-3D24-5B40-816E-AB971BE7DA3B}">
      <dsp:nvSpPr>
        <dsp:cNvPr id="0" name=""/>
        <dsp:cNvSpPr/>
      </dsp:nvSpPr>
      <dsp:spPr>
        <a:xfrm rot="5400000">
          <a:off x="3863840" y="-439543"/>
          <a:ext cx="821401" cy="4023097"/>
        </a:xfrm>
        <a:prstGeom prst="round2SameRect">
          <a:avLst/>
        </a:prstGeom>
        <a:solidFill>
          <a:schemeClr val="accent5">
            <a:tint val="40000"/>
            <a:hueOff val="0"/>
            <a:satOff val="0"/>
            <a:lumOff val="0"/>
            <a:alpha val="4900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FontTx/>
            <a:buNone/>
          </a:pPr>
          <a:r>
            <a:rPr lang="en-GB" sz="2700" b="1" kern="1200" dirty="0" err="1">
              <a:solidFill>
                <a:prstClr val="white"/>
              </a:solidFill>
              <a:latin typeface="Calibri" panose="020F0502020204030204"/>
              <a:ea typeface="+mn-ea"/>
              <a:cs typeface="+mn-cs"/>
            </a:rPr>
            <a:t>Reduan</a:t>
          </a:r>
          <a:r>
            <a:rPr lang="en-GB" sz="2700" b="0" i="0" u="none" kern="1200" dirty="0"/>
            <a:t> </a:t>
          </a:r>
          <a:r>
            <a:rPr lang="en-GB" sz="2700" b="1" kern="1200" dirty="0">
              <a:solidFill>
                <a:prstClr val="white"/>
              </a:solidFill>
              <a:latin typeface="Calibri" panose="020F0502020204030204"/>
              <a:ea typeface="+mn-ea"/>
              <a:cs typeface="+mn-cs"/>
            </a:rPr>
            <a:t>Raihan</a:t>
          </a:r>
          <a:endParaRPr lang="en-US" sz="2700" b="1" kern="1200" dirty="0">
            <a:solidFill>
              <a:prstClr val="white"/>
            </a:solidFill>
            <a:latin typeface="Calibri" panose="020F0502020204030204"/>
            <a:ea typeface="+mn-ea"/>
            <a:cs typeface="+mn-cs"/>
          </a:endParaRPr>
        </a:p>
      </dsp:txBody>
      <dsp:txXfrm rot="-5400000">
        <a:off x="2262993" y="1201401"/>
        <a:ext cx="3983000" cy="741207"/>
      </dsp:txXfrm>
    </dsp:sp>
    <dsp:sp modelId="{25A1B49C-C6DC-514C-BBCB-449ED3F2C79D}">
      <dsp:nvSpPr>
        <dsp:cNvPr id="0" name=""/>
        <dsp:cNvSpPr/>
      </dsp:nvSpPr>
      <dsp:spPr>
        <a:xfrm>
          <a:off x="0" y="1080223"/>
          <a:ext cx="2262992" cy="1026751"/>
        </a:xfrm>
        <a:prstGeom prst="round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GB" sz="3900" b="0" i="0" kern="1200" dirty="0"/>
            <a:t>S370380</a:t>
          </a:r>
          <a:endParaRPr lang="en-US" sz="3900" kern="1200" dirty="0"/>
        </a:p>
      </dsp:txBody>
      <dsp:txXfrm>
        <a:off x="50122" y="1130345"/>
        <a:ext cx="2162748" cy="926507"/>
      </dsp:txXfrm>
    </dsp:sp>
    <dsp:sp modelId="{9C760ACC-D55F-AD4E-B5AB-93AAF515447C}">
      <dsp:nvSpPr>
        <dsp:cNvPr id="0" name=""/>
        <dsp:cNvSpPr/>
      </dsp:nvSpPr>
      <dsp:spPr>
        <a:xfrm rot="5400000">
          <a:off x="3863840" y="660139"/>
          <a:ext cx="821401" cy="4023097"/>
        </a:xfrm>
        <a:prstGeom prst="round2SameRect">
          <a:avLst/>
        </a:prstGeom>
        <a:solidFill>
          <a:schemeClr val="accent5">
            <a:tint val="40000"/>
            <a:hueOff val="0"/>
            <a:satOff val="0"/>
            <a:lumOff val="0"/>
            <a:alpha val="48743"/>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FontTx/>
            <a:buNone/>
          </a:pPr>
          <a:r>
            <a:rPr lang="en-US" sz="2700" b="1" kern="1200" dirty="0">
              <a:solidFill>
                <a:prstClr val="white"/>
              </a:solidFill>
              <a:latin typeface="Calibri" panose="020F0502020204030204"/>
              <a:ea typeface="+mn-ea"/>
              <a:cs typeface="+mn-cs"/>
            </a:rPr>
            <a:t>Aashish</a:t>
          </a:r>
        </a:p>
      </dsp:txBody>
      <dsp:txXfrm rot="-5400000">
        <a:off x="2262993" y="2301084"/>
        <a:ext cx="3983000" cy="741207"/>
      </dsp:txXfrm>
    </dsp:sp>
    <dsp:sp modelId="{51F55481-2E21-B046-9D43-4765E1DF682D}">
      <dsp:nvSpPr>
        <dsp:cNvPr id="0" name=""/>
        <dsp:cNvSpPr/>
      </dsp:nvSpPr>
      <dsp:spPr>
        <a:xfrm>
          <a:off x="0" y="2158312"/>
          <a:ext cx="2262992" cy="1026751"/>
        </a:xfrm>
        <a:prstGeom prst="round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GB" sz="3900" b="0" i="0" kern="1200" dirty="0"/>
            <a:t>S370937</a:t>
          </a:r>
          <a:endParaRPr lang="en-US" sz="3900" kern="1200" dirty="0"/>
        </a:p>
      </dsp:txBody>
      <dsp:txXfrm>
        <a:off x="50122" y="2208434"/>
        <a:ext cx="2162748" cy="926507"/>
      </dsp:txXfrm>
    </dsp:sp>
    <dsp:sp modelId="{131EABB2-2DF2-9D41-AA82-978034552303}">
      <dsp:nvSpPr>
        <dsp:cNvPr id="0" name=""/>
        <dsp:cNvSpPr/>
      </dsp:nvSpPr>
      <dsp:spPr>
        <a:xfrm rot="5400000">
          <a:off x="3863840" y="1738228"/>
          <a:ext cx="821401" cy="4023097"/>
        </a:xfrm>
        <a:prstGeom prst="round2SameRect">
          <a:avLst/>
        </a:prstGeom>
        <a:solidFill>
          <a:schemeClr val="accent5">
            <a:tint val="40000"/>
            <a:hueOff val="0"/>
            <a:satOff val="0"/>
            <a:lumOff val="0"/>
            <a:alpha val="4894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FontTx/>
            <a:buNone/>
          </a:pPr>
          <a:r>
            <a:rPr lang="en-GB" sz="2700" b="1" kern="1200" dirty="0">
              <a:solidFill>
                <a:prstClr val="white"/>
              </a:solidFill>
              <a:latin typeface="Calibri" panose="020F0502020204030204"/>
              <a:ea typeface="+mn-ea"/>
              <a:cs typeface="+mn-cs"/>
            </a:rPr>
            <a:t>Iftekhar</a:t>
          </a:r>
          <a:r>
            <a:rPr lang="en-GB" sz="2700" b="0" i="0" u="none" kern="1200" dirty="0"/>
            <a:t> </a:t>
          </a:r>
          <a:r>
            <a:rPr lang="en-GB" sz="2700" b="1" kern="1200" dirty="0">
              <a:solidFill>
                <a:prstClr val="white"/>
              </a:solidFill>
              <a:latin typeface="Calibri" panose="020F0502020204030204"/>
              <a:ea typeface="+mn-ea"/>
              <a:cs typeface="+mn-cs"/>
            </a:rPr>
            <a:t>Bhuiyan</a:t>
          </a:r>
          <a:endParaRPr lang="en-US" sz="2700" b="1" kern="1200" dirty="0">
            <a:solidFill>
              <a:prstClr val="white"/>
            </a:solidFill>
            <a:latin typeface="Calibri" panose="020F0502020204030204"/>
            <a:ea typeface="+mn-ea"/>
            <a:cs typeface="+mn-cs"/>
          </a:endParaRPr>
        </a:p>
      </dsp:txBody>
      <dsp:txXfrm rot="-5400000">
        <a:off x="2262993" y="3379173"/>
        <a:ext cx="3983000" cy="741207"/>
      </dsp:txXfrm>
    </dsp:sp>
    <dsp:sp modelId="{557E7F26-4B21-8842-882F-0235D365F28E}">
      <dsp:nvSpPr>
        <dsp:cNvPr id="0" name=""/>
        <dsp:cNvSpPr/>
      </dsp:nvSpPr>
      <dsp:spPr>
        <a:xfrm>
          <a:off x="0" y="3236401"/>
          <a:ext cx="2262992" cy="1026751"/>
        </a:xfrm>
        <a:prstGeom prst="round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GB" sz="3900" b="0" i="0" kern="1200" dirty="0"/>
            <a:t>S371689</a:t>
          </a:r>
          <a:endParaRPr lang="en-US" sz="3900" kern="1200" dirty="0"/>
        </a:p>
      </dsp:txBody>
      <dsp:txXfrm>
        <a:off x="50122" y="3286523"/>
        <a:ext cx="2162748" cy="92650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4917B-229C-4978-8314-CDB3FE959AD3}" type="datetimeFigureOut">
              <a:rPr lang="en-US" smtClean="0"/>
              <a:t>8/29/2023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A63294-1E1B-47E3-A976-C34DB1620608}" type="slidenum">
              <a:rPr lang="en-US" smtClean="0"/>
              <a:t>‹#›</a:t>
            </a:fld>
            <a:endParaRPr lang="en-US"/>
          </a:p>
        </p:txBody>
      </p:sp>
    </p:spTree>
    <p:extLst>
      <p:ext uri="{BB962C8B-B14F-4D97-AF65-F5344CB8AC3E}">
        <p14:creationId xmlns:p14="http://schemas.microsoft.com/office/powerpoint/2010/main" val="539679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pexels.com/photo/birds-eye-view-photo-of-freight-containers-2226458/"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pexels.com/photo/photo-of-man-in-bubble-jacket-while-holding-tablet-computer-4484077/"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photos/mEZ3PoFGs_k"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www.pexels.com/photo/smiling-woman-wearing-black-sweater-1587009/" TargetMode="External"/><Relationship Id="rId4" Type="http://schemas.openxmlformats.org/officeDocument/2006/relationships/hyperlink" Target="https://unsplash.com/photos/7YVZYZeITc8"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plash.com/photos/mEZ3PoFGs_k"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www.pexels.com/photo/smiling-woman-wearing-black-sweater-1587009/" TargetMode="External"/><Relationship Id="rId4" Type="http://schemas.openxmlformats.org/officeDocument/2006/relationships/hyperlink" Target="https://unsplash.com/photos/7YVZYZeITc8"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unsplash.com/photos/9cCeS9Sg6nU"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pexels.com/photo/man-holding-digital-tablet-4484155/"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pexels.com/photo/delivery-man-wearing-a-face-mask-carrying-boxes-4391478/"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pexels.com/photo/men-putting-food-on-a-thermal-bag-4393665/" TargetMode="External"/><Relationship Id="rId5" Type="http://schemas.openxmlformats.org/officeDocument/2006/relationships/hyperlink" Target="https://www.pexels.com/photo/person-paying-for-food-delivery-with-a-credit-card-4393532/" TargetMode="External"/><Relationship Id="rId4" Type="http://schemas.openxmlformats.org/officeDocument/2006/relationships/hyperlink" Target="https://www.pexels.com/photo/man-wearing-a-face-mask-receiving-a-pizza-delivery-4393441/"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unsplash.com/photos/9cCeS9Sg6nU"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pexels.com/photo/man-holding-digital-tablet-4484155/"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unsplash.com/photos/9cCeS9Sg6nU"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pexels.com/photo/man-holding-digital-tablet-4484155/"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pexels.com/photo/birds-eye-view-photo-of-freight-containers-2226458/"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pexels.com/photo/photo-of-man-in-bubble-jacket-while-holding-tablet-computer-4484077/"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pexels.com/photo/birds-eye-view-photo-of-freight-containers-2226458/"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pexels.com/photo/photo-of-man-in-bubble-jacket-while-holding-tablet-computer-4484077/"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exels.com/photo/delivery-man-wearing-a-face-mask-carrying-boxes-4391478/"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www.pexels.com/photo/men-putting-food-on-a-thermal-bag-4393665/" TargetMode="External"/><Relationship Id="rId5" Type="http://schemas.openxmlformats.org/officeDocument/2006/relationships/hyperlink" Target="https://www.pexels.com/photo/person-paying-for-food-delivery-with-a-credit-card-4393532/" TargetMode="External"/><Relationship Id="rId4" Type="http://schemas.openxmlformats.org/officeDocument/2006/relationships/hyperlink" Target="https://www.pexels.com/photo/man-wearing-a-face-mask-receiving-a-pizza-delivery-4393441/"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pexels.com/photo/man-in-white-dress-shirt-and-black-pants-standing-near-glass-window-4604668/"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pexels.com/photo/focused-young-female-writing-on-cardboard-boxes-and-preparing-for-relocation-4246122/" TargetMode="External"/><Relationship Id="rId4" Type="http://schemas.openxmlformats.org/officeDocument/2006/relationships/hyperlink" Target="https://www.pexels.com/photo/delivery-man-wearing-a-face-mask-and-riding-a-bicycle-439203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exels.com/photo/cargo-container-lot-906494/"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exels.com/photo/cargo-container-lot-906494/"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exels.com/photo/cargo-container-lot-906494/"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pexels.com/photo/cargo-container-lot-906494/"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pexels.com/photo/delivery-man-wearing-a-face-mask-carrying-boxes-4391478/"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ww.pexels.com/photo/men-putting-food-on-a-thermal-bag-4393665/" TargetMode="External"/><Relationship Id="rId5" Type="http://schemas.openxmlformats.org/officeDocument/2006/relationships/hyperlink" Target="https://www.pexels.com/photo/person-paying-for-food-delivery-with-a-credit-card-4393532/" TargetMode="External"/><Relationship Id="rId4" Type="http://schemas.openxmlformats.org/officeDocument/2006/relationships/hyperlink" Target="https://www.pexels.com/photo/man-wearing-a-face-mask-receiving-a-pizza-delivery-4393441/"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unsplash.com/photos/mEZ3PoFGs_k"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www.pexels.com/photo/smiling-woman-wearing-black-sweater-1587009/" TargetMode="External"/><Relationship Id="rId4" Type="http://schemas.openxmlformats.org/officeDocument/2006/relationships/hyperlink" Target="https://unsplash.com/photos/7YVZYZeITc8"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https://www.pexels.com/photo/birds-eye-view-photo-of-freight-containers-2226458/</a:t>
            </a:r>
            <a:endParaRPr lang="en-US" dirty="0"/>
          </a:p>
          <a:p>
            <a:r>
              <a:rPr lang="en-US" dirty="0">
                <a:hlinkClick r:id="rId4"/>
              </a:rPr>
              <a:t>https://www.pexels.com/photo/photo-of-man-in-bubble-jacket-while-holding-tablet-computer-4484077/</a:t>
            </a:r>
            <a:endParaRPr lang="en-US" dirty="0"/>
          </a:p>
        </p:txBody>
      </p:sp>
      <p:sp>
        <p:nvSpPr>
          <p:cNvPr id="4" name="Slide Number Placeholder 3"/>
          <p:cNvSpPr>
            <a:spLocks noGrp="1"/>
          </p:cNvSpPr>
          <p:nvPr>
            <p:ph type="sldNum" sz="quarter" idx="5"/>
          </p:nvPr>
        </p:nvSpPr>
        <p:spPr/>
        <p:txBody>
          <a:bodyPr/>
          <a:lstStyle/>
          <a:p>
            <a:fld id="{B6A63294-1E1B-47E3-A976-C34DB1620608}" type="slidenum">
              <a:rPr lang="en-US" smtClean="0"/>
              <a:t>2</a:t>
            </a:fld>
            <a:endParaRPr lang="en-US"/>
          </a:p>
        </p:txBody>
      </p:sp>
    </p:spTree>
    <p:extLst>
      <p:ext uri="{BB962C8B-B14F-4D97-AF65-F5344CB8AC3E}">
        <p14:creationId xmlns:p14="http://schemas.microsoft.com/office/powerpoint/2010/main" val="1729527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https://unsplash.com/photos/mEZ3PoFGs_k</a:t>
            </a:r>
            <a:endParaRPr lang="en-US" dirty="0"/>
          </a:p>
          <a:p>
            <a:r>
              <a:rPr lang="en-US" dirty="0">
                <a:hlinkClick r:id="rId4"/>
              </a:rPr>
              <a:t>https://unsplash.com/photos/7YVZYZeITc8</a:t>
            </a:r>
            <a:endParaRPr lang="en-US" dirty="0"/>
          </a:p>
          <a:p>
            <a:r>
              <a:rPr lang="en-US" dirty="0">
                <a:hlinkClick r:id="rId5"/>
              </a:rPr>
              <a:t>https://www.pexels.com/photo/smiling-woman-wearing-black-sweater-1587009/</a:t>
            </a:r>
            <a:endParaRPr lang="en-US" dirty="0"/>
          </a:p>
          <a:p>
            <a:r>
              <a:rPr lang="en-US" dirty="0">
                <a:hlinkClick r:id="rId5"/>
              </a:rPr>
              <a:t>https://www.pexels.com/photo/smiling-woman-wearing-black-sweater-1587009/</a:t>
            </a:r>
            <a:endParaRPr lang="en-US" dirty="0"/>
          </a:p>
        </p:txBody>
      </p:sp>
      <p:sp>
        <p:nvSpPr>
          <p:cNvPr id="4" name="Slide Number Placeholder 3"/>
          <p:cNvSpPr>
            <a:spLocks noGrp="1"/>
          </p:cNvSpPr>
          <p:nvPr>
            <p:ph type="sldNum" sz="quarter" idx="10"/>
          </p:nvPr>
        </p:nvSpPr>
        <p:spPr/>
        <p:txBody>
          <a:bodyPr/>
          <a:lstStyle/>
          <a:p>
            <a:fld id="{0792A5D5-B3D9-4409-B79D-19D40FA3BFD7}" type="slidenum">
              <a:rPr lang="en-US" smtClean="0"/>
              <a:t>12</a:t>
            </a:fld>
            <a:endParaRPr lang="en-US"/>
          </a:p>
        </p:txBody>
      </p:sp>
    </p:spTree>
    <p:extLst>
      <p:ext uri="{BB962C8B-B14F-4D97-AF65-F5344CB8AC3E}">
        <p14:creationId xmlns:p14="http://schemas.microsoft.com/office/powerpoint/2010/main" val="3319266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https://unsplash.com/photos/mEZ3PoFGs_k</a:t>
            </a:r>
            <a:endParaRPr lang="en-US" dirty="0"/>
          </a:p>
          <a:p>
            <a:r>
              <a:rPr lang="en-US" dirty="0">
                <a:hlinkClick r:id="rId4"/>
              </a:rPr>
              <a:t>https://unsplash.com/photos/7YVZYZeITc8</a:t>
            </a:r>
            <a:endParaRPr lang="en-US" dirty="0"/>
          </a:p>
          <a:p>
            <a:r>
              <a:rPr lang="en-US" dirty="0">
                <a:hlinkClick r:id="rId5"/>
              </a:rPr>
              <a:t>https://www.pexels.com/photo/smiling-woman-wearing-black-sweater-1587009/</a:t>
            </a:r>
            <a:endParaRPr lang="en-US" dirty="0"/>
          </a:p>
          <a:p>
            <a:r>
              <a:rPr lang="en-US" dirty="0">
                <a:hlinkClick r:id="rId5"/>
              </a:rPr>
              <a:t>https://www.pexels.com/photo/smiling-woman-wearing-black-sweater-1587009/</a:t>
            </a:r>
            <a:endParaRPr lang="en-US" dirty="0"/>
          </a:p>
        </p:txBody>
      </p:sp>
      <p:sp>
        <p:nvSpPr>
          <p:cNvPr id="4" name="Slide Number Placeholder 3"/>
          <p:cNvSpPr>
            <a:spLocks noGrp="1"/>
          </p:cNvSpPr>
          <p:nvPr>
            <p:ph type="sldNum" sz="quarter" idx="10"/>
          </p:nvPr>
        </p:nvSpPr>
        <p:spPr/>
        <p:txBody>
          <a:bodyPr/>
          <a:lstStyle/>
          <a:p>
            <a:fld id="{0792A5D5-B3D9-4409-B79D-19D40FA3BFD7}" type="slidenum">
              <a:rPr lang="en-US" smtClean="0"/>
              <a:t>14</a:t>
            </a:fld>
            <a:endParaRPr lang="en-US"/>
          </a:p>
        </p:txBody>
      </p:sp>
    </p:spTree>
    <p:extLst>
      <p:ext uri="{BB962C8B-B14F-4D97-AF65-F5344CB8AC3E}">
        <p14:creationId xmlns:p14="http://schemas.microsoft.com/office/powerpoint/2010/main" val="2645737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https://unsplash.com/photos/9cCeS9Sg6nU</a:t>
            </a:r>
            <a:endParaRPr lang="en-US" dirty="0"/>
          </a:p>
          <a:p>
            <a:r>
              <a:rPr lang="en-US" dirty="0">
                <a:hlinkClick r:id="rId4"/>
              </a:rPr>
              <a:t>https://www.pexels.com/photo/man-holding-digital-tablet-4484155/</a:t>
            </a:r>
            <a:endParaRPr lang="en-US" dirty="0"/>
          </a:p>
        </p:txBody>
      </p:sp>
      <p:sp>
        <p:nvSpPr>
          <p:cNvPr id="4" name="Slide Number Placeholder 3"/>
          <p:cNvSpPr>
            <a:spLocks noGrp="1"/>
          </p:cNvSpPr>
          <p:nvPr>
            <p:ph type="sldNum" sz="quarter" idx="5"/>
          </p:nvPr>
        </p:nvSpPr>
        <p:spPr/>
        <p:txBody>
          <a:bodyPr/>
          <a:lstStyle/>
          <a:p>
            <a:fld id="{B6A63294-1E1B-47E3-A976-C34DB1620608}" type="slidenum">
              <a:rPr lang="en-US" smtClean="0"/>
              <a:t>13</a:t>
            </a:fld>
            <a:endParaRPr lang="en-US"/>
          </a:p>
        </p:txBody>
      </p:sp>
    </p:spTree>
    <p:extLst>
      <p:ext uri="{BB962C8B-B14F-4D97-AF65-F5344CB8AC3E}">
        <p14:creationId xmlns:p14="http://schemas.microsoft.com/office/powerpoint/2010/main" val="1610990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https://www.pexels.com/photo/delivery-man-wearing-a-face-mask-carrying-boxes-4391478/</a:t>
            </a:r>
            <a:endParaRPr lang="en-US" dirty="0"/>
          </a:p>
          <a:p>
            <a:r>
              <a:rPr lang="en-US" dirty="0">
                <a:hlinkClick r:id="rId4"/>
              </a:rPr>
              <a:t>https://www.pexels.com/photo/man-wearing-a-face-mask-receiving-a-pizza-delivery-4393441/</a:t>
            </a:r>
            <a:endParaRPr lang="en-US" dirty="0"/>
          </a:p>
          <a:p>
            <a:r>
              <a:rPr lang="en-US" dirty="0">
                <a:hlinkClick r:id="rId5"/>
              </a:rPr>
              <a:t>https://www.pexels.com/photo/person-paying-for-food-delivery-with-a-credit-card-4393532/</a:t>
            </a:r>
            <a:endParaRPr lang="en-US" dirty="0"/>
          </a:p>
          <a:p>
            <a:r>
              <a:rPr lang="en-US" dirty="0">
                <a:hlinkClick r:id="rId6"/>
              </a:rPr>
              <a:t>https://www.pexels.com/photo/men-putting-food-on-a-thermal-bag-4393665/</a:t>
            </a:r>
            <a:endParaRPr lang="en-US" dirty="0"/>
          </a:p>
        </p:txBody>
      </p:sp>
      <p:sp>
        <p:nvSpPr>
          <p:cNvPr id="4" name="Slide Number Placeholder 3"/>
          <p:cNvSpPr>
            <a:spLocks noGrp="1"/>
          </p:cNvSpPr>
          <p:nvPr>
            <p:ph type="sldNum" sz="quarter" idx="5"/>
          </p:nvPr>
        </p:nvSpPr>
        <p:spPr/>
        <p:txBody>
          <a:bodyPr/>
          <a:lstStyle/>
          <a:p>
            <a:fld id="{B6A63294-1E1B-47E3-A976-C34DB1620608}" type="slidenum">
              <a:rPr lang="en-US" smtClean="0"/>
              <a:t>14</a:t>
            </a:fld>
            <a:endParaRPr lang="en-US"/>
          </a:p>
        </p:txBody>
      </p:sp>
    </p:spTree>
    <p:extLst>
      <p:ext uri="{BB962C8B-B14F-4D97-AF65-F5344CB8AC3E}">
        <p14:creationId xmlns:p14="http://schemas.microsoft.com/office/powerpoint/2010/main" val="1873894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https://unsplash.com/photos/9cCeS9Sg6nU</a:t>
            </a:r>
            <a:endParaRPr lang="en-US" dirty="0"/>
          </a:p>
          <a:p>
            <a:r>
              <a:rPr lang="en-US" dirty="0">
                <a:hlinkClick r:id="rId4"/>
              </a:rPr>
              <a:t>https://www.pexels.com/photo/man-holding-digital-tablet-4484155/</a:t>
            </a:r>
            <a:endParaRPr lang="en-US" dirty="0"/>
          </a:p>
        </p:txBody>
      </p:sp>
      <p:sp>
        <p:nvSpPr>
          <p:cNvPr id="4" name="Slide Number Placeholder 3"/>
          <p:cNvSpPr>
            <a:spLocks noGrp="1"/>
          </p:cNvSpPr>
          <p:nvPr>
            <p:ph type="sldNum" sz="quarter" idx="5"/>
          </p:nvPr>
        </p:nvSpPr>
        <p:spPr/>
        <p:txBody>
          <a:bodyPr/>
          <a:lstStyle/>
          <a:p>
            <a:fld id="{B6A63294-1E1B-47E3-A976-C34DB1620608}" type="slidenum">
              <a:rPr lang="en-US" smtClean="0"/>
              <a:t>15</a:t>
            </a:fld>
            <a:endParaRPr lang="en-US"/>
          </a:p>
        </p:txBody>
      </p:sp>
    </p:spTree>
    <p:extLst>
      <p:ext uri="{BB962C8B-B14F-4D97-AF65-F5344CB8AC3E}">
        <p14:creationId xmlns:p14="http://schemas.microsoft.com/office/powerpoint/2010/main" val="3402466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https://unsplash.com/photos/9cCeS9Sg6nU</a:t>
            </a:r>
            <a:endParaRPr lang="en-US" dirty="0"/>
          </a:p>
          <a:p>
            <a:r>
              <a:rPr lang="en-US" dirty="0">
                <a:hlinkClick r:id="rId4"/>
              </a:rPr>
              <a:t>https://www.pexels.com/photo/man-holding-digital-tablet-4484155/</a:t>
            </a:r>
            <a:endParaRPr lang="en-US" dirty="0"/>
          </a:p>
        </p:txBody>
      </p:sp>
      <p:sp>
        <p:nvSpPr>
          <p:cNvPr id="4" name="Slide Number Placeholder 3"/>
          <p:cNvSpPr>
            <a:spLocks noGrp="1"/>
          </p:cNvSpPr>
          <p:nvPr>
            <p:ph type="sldNum" sz="quarter" idx="5"/>
          </p:nvPr>
        </p:nvSpPr>
        <p:spPr/>
        <p:txBody>
          <a:bodyPr/>
          <a:lstStyle/>
          <a:p>
            <a:fld id="{B6A63294-1E1B-47E3-A976-C34DB1620608}" type="slidenum">
              <a:rPr lang="en-US" smtClean="0"/>
              <a:t>16</a:t>
            </a:fld>
            <a:endParaRPr lang="en-US"/>
          </a:p>
        </p:txBody>
      </p:sp>
    </p:spTree>
    <p:extLst>
      <p:ext uri="{BB962C8B-B14F-4D97-AF65-F5344CB8AC3E}">
        <p14:creationId xmlns:p14="http://schemas.microsoft.com/office/powerpoint/2010/main" val="2283077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https://www.pexels.com/photo/birds-eye-view-photo-of-freight-containers-2226458/</a:t>
            </a:r>
            <a:endParaRPr lang="en-US" dirty="0"/>
          </a:p>
          <a:p>
            <a:r>
              <a:rPr lang="en-US" dirty="0">
                <a:hlinkClick r:id="rId4"/>
              </a:rPr>
              <a:t>https://www.pexels.com/photo/photo-of-man-in-bubble-jacket-while-holding-tablet-computer-4484077/</a:t>
            </a:r>
            <a:endParaRPr lang="en-US" dirty="0"/>
          </a:p>
        </p:txBody>
      </p:sp>
      <p:sp>
        <p:nvSpPr>
          <p:cNvPr id="4" name="Slide Number Placeholder 3"/>
          <p:cNvSpPr>
            <a:spLocks noGrp="1"/>
          </p:cNvSpPr>
          <p:nvPr>
            <p:ph type="sldNum" sz="quarter" idx="5"/>
          </p:nvPr>
        </p:nvSpPr>
        <p:spPr/>
        <p:txBody>
          <a:bodyPr/>
          <a:lstStyle/>
          <a:p>
            <a:fld id="{B6A63294-1E1B-47E3-A976-C34DB1620608}" type="slidenum">
              <a:rPr lang="en-US" smtClean="0"/>
              <a:t>17</a:t>
            </a:fld>
            <a:endParaRPr lang="en-US"/>
          </a:p>
        </p:txBody>
      </p:sp>
    </p:spTree>
    <p:extLst>
      <p:ext uri="{BB962C8B-B14F-4D97-AF65-F5344CB8AC3E}">
        <p14:creationId xmlns:p14="http://schemas.microsoft.com/office/powerpoint/2010/main" val="262064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https://www.pexels.com/photo/birds-eye-view-photo-of-freight-containers-2226458/</a:t>
            </a:r>
            <a:endParaRPr lang="en-US" dirty="0"/>
          </a:p>
          <a:p>
            <a:r>
              <a:rPr lang="en-US" dirty="0">
                <a:hlinkClick r:id="rId4"/>
              </a:rPr>
              <a:t>https://www.pexels.com/photo/photo-of-man-in-bubble-jacket-while-holding-tablet-computer-4484077/</a:t>
            </a:r>
            <a:endParaRPr lang="en-US" dirty="0"/>
          </a:p>
        </p:txBody>
      </p:sp>
      <p:sp>
        <p:nvSpPr>
          <p:cNvPr id="4" name="Slide Number Placeholder 3"/>
          <p:cNvSpPr>
            <a:spLocks noGrp="1"/>
          </p:cNvSpPr>
          <p:nvPr>
            <p:ph type="sldNum" sz="quarter" idx="5"/>
          </p:nvPr>
        </p:nvSpPr>
        <p:spPr/>
        <p:txBody>
          <a:bodyPr/>
          <a:lstStyle/>
          <a:p>
            <a:fld id="{B6A63294-1E1B-47E3-A976-C34DB1620608}" type="slidenum">
              <a:rPr lang="en-US" smtClean="0"/>
              <a:t>18</a:t>
            </a:fld>
            <a:endParaRPr lang="en-US"/>
          </a:p>
        </p:txBody>
      </p:sp>
    </p:spTree>
    <p:extLst>
      <p:ext uri="{BB962C8B-B14F-4D97-AF65-F5344CB8AC3E}">
        <p14:creationId xmlns:p14="http://schemas.microsoft.com/office/powerpoint/2010/main" val="3632456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https://www.pexels.com/photo/delivery-man-wearing-a-face-mask-carrying-boxes-4391478/</a:t>
            </a:r>
            <a:endParaRPr lang="en-US" dirty="0"/>
          </a:p>
          <a:p>
            <a:r>
              <a:rPr lang="en-US" dirty="0">
                <a:hlinkClick r:id="rId4"/>
              </a:rPr>
              <a:t>https://www.pexels.com/photo/man-wearing-a-face-mask-receiving-a-pizza-delivery-4393441/</a:t>
            </a:r>
            <a:endParaRPr lang="en-US" dirty="0"/>
          </a:p>
          <a:p>
            <a:r>
              <a:rPr lang="en-US" dirty="0">
                <a:hlinkClick r:id="rId5"/>
              </a:rPr>
              <a:t>https://www.pexels.com/photo/person-paying-for-food-delivery-with-a-credit-card-4393532/</a:t>
            </a:r>
            <a:endParaRPr lang="en-US" dirty="0"/>
          </a:p>
          <a:p>
            <a:r>
              <a:rPr lang="en-US" dirty="0">
                <a:hlinkClick r:id="rId6"/>
              </a:rPr>
              <a:t>https://www.pexels.com/photo/men-putting-food-on-a-thermal-bag-4393665/</a:t>
            </a:r>
            <a:endParaRPr lang="en-US" dirty="0"/>
          </a:p>
        </p:txBody>
      </p:sp>
      <p:sp>
        <p:nvSpPr>
          <p:cNvPr id="4" name="Slide Number Placeholder 3"/>
          <p:cNvSpPr>
            <a:spLocks noGrp="1"/>
          </p:cNvSpPr>
          <p:nvPr>
            <p:ph type="sldNum" sz="quarter" idx="5"/>
          </p:nvPr>
        </p:nvSpPr>
        <p:spPr/>
        <p:txBody>
          <a:bodyPr/>
          <a:lstStyle/>
          <a:p>
            <a:fld id="{B6A63294-1E1B-47E3-A976-C34DB1620608}" type="slidenum">
              <a:rPr lang="en-US" smtClean="0"/>
              <a:t>3</a:t>
            </a:fld>
            <a:endParaRPr lang="en-US"/>
          </a:p>
        </p:txBody>
      </p:sp>
    </p:spTree>
    <p:extLst>
      <p:ext uri="{BB962C8B-B14F-4D97-AF65-F5344CB8AC3E}">
        <p14:creationId xmlns:p14="http://schemas.microsoft.com/office/powerpoint/2010/main" val="3357190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https://www.pexels.com/photo/man-in-white-dress-shirt-and-black-pants-standing-near-glass-window-4604668/</a:t>
            </a:r>
            <a:endParaRPr lang="en-US" dirty="0"/>
          </a:p>
          <a:p>
            <a:r>
              <a:rPr lang="en-US" dirty="0">
                <a:hlinkClick r:id="rId4"/>
              </a:rPr>
              <a:t>https://www.pexels.com/photo/delivery-man-wearing-a-face-mask-and-riding-a-bicycle-4392030/</a:t>
            </a:r>
            <a:endParaRPr lang="en-US" dirty="0"/>
          </a:p>
          <a:p>
            <a:r>
              <a:rPr lang="en-US" dirty="0">
                <a:hlinkClick r:id="rId5"/>
              </a:rPr>
              <a:t>https://www.pexels.com/photo/focused-young-female-writing-on-cardboard-boxes-and-preparing-for-relocation-4246122/</a:t>
            </a:r>
            <a:endParaRPr lang="en-US" dirty="0"/>
          </a:p>
        </p:txBody>
      </p:sp>
      <p:sp>
        <p:nvSpPr>
          <p:cNvPr id="4" name="Slide Number Placeholder 3"/>
          <p:cNvSpPr>
            <a:spLocks noGrp="1"/>
          </p:cNvSpPr>
          <p:nvPr>
            <p:ph type="sldNum" sz="quarter" idx="5"/>
          </p:nvPr>
        </p:nvSpPr>
        <p:spPr/>
        <p:txBody>
          <a:bodyPr/>
          <a:lstStyle/>
          <a:p>
            <a:fld id="{B6A63294-1E1B-47E3-A976-C34DB1620608}" type="slidenum">
              <a:rPr lang="en-US" smtClean="0"/>
              <a:t>4</a:t>
            </a:fld>
            <a:endParaRPr lang="en-US"/>
          </a:p>
        </p:txBody>
      </p:sp>
    </p:spTree>
    <p:extLst>
      <p:ext uri="{BB962C8B-B14F-4D97-AF65-F5344CB8AC3E}">
        <p14:creationId xmlns:p14="http://schemas.microsoft.com/office/powerpoint/2010/main" val="3689730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https://www.pexels.com/photo/cargo-container-lot-906494/</a:t>
            </a:r>
            <a:endParaRPr lang="en-US" dirty="0"/>
          </a:p>
        </p:txBody>
      </p:sp>
      <p:sp>
        <p:nvSpPr>
          <p:cNvPr id="4" name="Slide Number Placeholder 3"/>
          <p:cNvSpPr>
            <a:spLocks noGrp="1"/>
          </p:cNvSpPr>
          <p:nvPr>
            <p:ph type="sldNum" sz="quarter" idx="5"/>
          </p:nvPr>
        </p:nvSpPr>
        <p:spPr/>
        <p:txBody>
          <a:bodyPr/>
          <a:lstStyle/>
          <a:p>
            <a:fld id="{B6A63294-1E1B-47E3-A976-C34DB1620608}" type="slidenum">
              <a:rPr lang="en-US" smtClean="0"/>
              <a:t>5</a:t>
            </a:fld>
            <a:endParaRPr lang="en-US"/>
          </a:p>
        </p:txBody>
      </p:sp>
    </p:spTree>
    <p:extLst>
      <p:ext uri="{BB962C8B-B14F-4D97-AF65-F5344CB8AC3E}">
        <p14:creationId xmlns:p14="http://schemas.microsoft.com/office/powerpoint/2010/main" val="219983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https://www.pexels.com/photo/cargo-container-lot-906494/</a:t>
            </a:r>
            <a:endParaRPr lang="en-US" dirty="0"/>
          </a:p>
        </p:txBody>
      </p:sp>
      <p:sp>
        <p:nvSpPr>
          <p:cNvPr id="4" name="Slide Number Placeholder 3"/>
          <p:cNvSpPr>
            <a:spLocks noGrp="1"/>
          </p:cNvSpPr>
          <p:nvPr>
            <p:ph type="sldNum" sz="quarter" idx="5"/>
          </p:nvPr>
        </p:nvSpPr>
        <p:spPr/>
        <p:txBody>
          <a:bodyPr/>
          <a:lstStyle/>
          <a:p>
            <a:fld id="{B6A63294-1E1B-47E3-A976-C34DB1620608}" type="slidenum">
              <a:rPr lang="en-US" smtClean="0"/>
              <a:t>6</a:t>
            </a:fld>
            <a:endParaRPr lang="en-US"/>
          </a:p>
        </p:txBody>
      </p:sp>
    </p:spTree>
    <p:extLst>
      <p:ext uri="{BB962C8B-B14F-4D97-AF65-F5344CB8AC3E}">
        <p14:creationId xmlns:p14="http://schemas.microsoft.com/office/powerpoint/2010/main" val="2143017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https://www.pexels.com/photo/cargo-container-lot-906494/</a:t>
            </a:r>
            <a:endParaRPr lang="en-US" dirty="0"/>
          </a:p>
        </p:txBody>
      </p:sp>
      <p:sp>
        <p:nvSpPr>
          <p:cNvPr id="4" name="Slide Number Placeholder 3"/>
          <p:cNvSpPr>
            <a:spLocks noGrp="1"/>
          </p:cNvSpPr>
          <p:nvPr>
            <p:ph type="sldNum" sz="quarter" idx="5"/>
          </p:nvPr>
        </p:nvSpPr>
        <p:spPr/>
        <p:txBody>
          <a:bodyPr/>
          <a:lstStyle/>
          <a:p>
            <a:fld id="{B6A63294-1E1B-47E3-A976-C34DB1620608}" type="slidenum">
              <a:rPr lang="en-US" smtClean="0"/>
              <a:t>7</a:t>
            </a:fld>
            <a:endParaRPr lang="en-US"/>
          </a:p>
        </p:txBody>
      </p:sp>
    </p:spTree>
    <p:extLst>
      <p:ext uri="{BB962C8B-B14F-4D97-AF65-F5344CB8AC3E}">
        <p14:creationId xmlns:p14="http://schemas.microsoft.com/office/powerpoint/2010/main" val="3786437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https://www.pexels.com/photo/cargo-container-lot-906494/</a:t>
            </a:r>
            <a:endParaRPr lang="en-US" dirty="0"/>
          </a:p>
        </p:txBody>
      </p:sp>
      <p:sp>
        <p:nvSpPr>
          <p:cNvPr id="4" name="Slide Number Placeholder 3"/>
          <p:cNvSpPr>
            <a:spLocks noGrp="1"/>
          </p:cNvSpPr>
          <p:nvPr>
            <p:ph type="sldNum" sz="quarter" idx="5"/>
          </p:nvPr>
        </p:nvSpPr>
        <p:spPr/>
        <p:txBody>
          <a:bodyPr/>
          <a:lstStyle/>
          <a:p>
            <a:fld id="{B6A63294-1E1B-47E3-A976-C34DB1620608}" type="slidenum">
              <a:rPr lang="en-US" smtClean="0"/>
              <a:t>8</a:t>
            </a:fld>
            <a:endParaRPr lang="en-US"/>
          </a:p>
        </p:txBody>
      </p:sp>
    </p:spTree>
    <p:extLst>
      <p:ext uri="{BB962C8B-B14F-4D97-AF65-F5344CB8AC3E}">
        <p14:creationId xmlns:p14="http://schemas.microsoft.com/office/powerpoint/2010/main" val="62404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https://www.pexels.com/photo/delivery-man-wearing-a-face-mask-carrying-boxes-4391478/</a:t>
            </a:r>
            <a:endParaRPr lang="en-US" dirty="0"/>
          </a:p>
          <a:p>
            <a:r>
              <a:rPr lang="en-US" dirty="0">
                <a:hlinkClick r:id="rId4"/>
              </a:rPr>
              <a:t>https://www.pexels.com/photo/man-wearing-a-face-mask-receiving-a-pizza-delivery-4393441/</a:t>
            </a:r>
            <a:endParaRPr lang="en-US" dirty="0"/>
          </a:p>
          <a:p>
            <a:r>
              <a:rPr lang="en-US" dirty="0">
                <a:hlinkClick r:id="rId5"/>
              </a:rPr>
              <a:t>https://www.pexels.com/photo/person-paying-for-food-delivery-with-a-credit-card-4393532/</a:t>
            </a:r>
            <a:endParaRPr lang="en-US" dirty="0"/>
          </a:p>
          <a:p>
            <a:r>
              <a:rPr lang="en-US" dirty="0">
                <a:hlinkClick r:id="rId6"/>
              </a:rPr>
              <a:t>https://www.pexels.com/photo/men-putting-food-on-a-thermal-bag-4393665/</a:t>
            </a:r>
            <a:endParaRPr lang="en-US" dirty="0"/>
          </a:p>
        </p:txBody>
      </p:sp>
      <p:sp>
        <p:nvSpPr>
          <p:cNvPr id="4" name="Slide Number Placeholder 3"/>
          <p:cNvSpPr>
            <a:spLocks noGrp="1"/>
          </p:cNvSpPr>
          <p:nvPr>
            <p:ph type="sldNum" sz="quarter" idx="5"/>
          </p:nvPr>
        </p:nvSpPr>
        <p:spPr/>
        <p:txBody>
          <a:bodyPr/>
          <a:lstStyle/>
          <a:p>
            <a:fld id="{B6A63294-1E1B-47E3-A976-C34DB1620608}" type="slidenum">
              <a:rPr lang="en-US" smtClean="0"/>
              <a:t>9</a:t>
            </a:fld>
            <a:endParaRPr lang="en-US"/>
          </a:p>
        </p:txBody>
      </p:sp>
    </p:spTree>
    <p:extLst>
      <p:ext uri="{BB962C8B-B14F-4D97-AF65-F5344CB8AC3E}">
        <p14:creationId xmlns:p14="http://schemas.microsoft.com/office/powerpoint/2010/main" val="3450074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https://unsplash.com/photos/mEZ3PoFGs_k</a:t>
            </a:r>
            <a:endParaRPr lang="en-US" dirty="0"/>
          </a:p>
          <a:p>
            <a:r>
              <a:rPr lang="en-US" dirty="0">
                <a:hlinkClick r:id="rId4"/>
              </a:rPr>
              <a:t>https://unsplash.com/photos/7YVZYZeITc8</a:t>
            </a:r>
            <a:endParaRPr lang="en-US" dirty="0"/>
          </a:p>
          <a:p>
            <a:r>
              <a:rPr lang="en-US" dirty="0">
                <a:hlinkClick r:id="rId5"/>
              </a:rPr>
              <a:t>https://www.pexels.com/photo/smiling-woman-wearing-black-sweater-1587009/</a:t>
            </a:r>
            <a:endParaRPr lang="en-US" dirty="0"/>
          </a:p>
          <a:p>
            <a:r>
              <a:rPr lang="en-US" dirty="0">
                <a:hlinkClick r:id="rId5"/>
              </a:rPr>
              <a:t>https://www.pexels.com/photo/smiling-woman-wearing-black-sweater-1587009/</a:t>
            </a:r>
            <a:endParaRPr lang="en-US" dirty="0"/>
          </a:p>
        </p:txBody>
      </p:sp>
      <p:sp>
        <p:nvSpPr>
          <p:cNvPr id="4" name="Slide Number Placeholder 3"/>
          <p:cNvSpPr>
            <a:spLocks noGrp="1"/>
          </p:cNvSpPr>
          <p:nvPr>
            <p:ph type="sldNum" sz="quarter" idx="10"/>
          </p:nvPr>
        </p:nvSpPr>
        <p:spPr/>
        <p:txBody>
          <a:bodyPr/>
          <a:lstStyle/>
          <a:p>
            <a:fld id="{0792A5D5-B3D9-4409-B79D-19D40FA3BFD7}" type="slidenum">
              <a:rPr lang="en-US" smtClean="0"/>
              <a:t>11</a:t>
            </a:fld>
            <a:endParaRPr lang="en-US"/>
          </a:p>
        </p:txBody>
      </p:sp>
    </p:spTree>
    <p:extLst>
      <p:ext uri="{BB962C8B-B14F-4D97-AF65-F5344CB8AC3E}">
        <p14:creationId xmlns:p14="http://schemas.microsoft.com/office/powerpoint/2010/main" val="2878971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
    <p:spTree>
      <p:nvGrpSpPr>
        <p:cNvPr id="1" name=""/>
        <p:cNvGrpSpPr/>
        <p:nvPr/>
      </p:nvGrpSpPr>
      <p:grpSpPr>
        <a:xfrm>
          <a:off x="0" y="0"/>
          <a:ext cx="0" cy="0"/>
          <a:chOff x="0" y="0"/>
          <a:chExt cx="0" cy="0"/>
        </a:xfrm>
      </p:grpSpPr>
      <p:sp>
        <p:nvSpPr>
          <p:cNvPr id="5" name="Picture Placeholder 7"/>
          <p:cNvSpPr>
            <a:spLocks noGrp="1"/>
          </p:cNvSpPr>
          <p:nvPr>
            <p:ph type="pic" sz="quarter" idx="13"/>
          </p:nvPr>
        </p:nvSpPr>
        <p:spPr>
          <a:xfrm>
            <a:off x="0" y="0"/>
            <a:ext cx="12192000" cy="4101353"/>
          </a:xfrm>
          <a:prstGeom prst="rect">
            <a:avLst/>
          </a:prstGeom>
          <a:solidFill>
            <a:schemeClr val="bg1">
              <a:lumMod val="85000"/>
            </a:schemeClr>
          </a:solidFill>
        </p:spPr>
        <p:txBody>
          <a:bodyPr>
            <a:normAutofit/>
          </a:bodyPr>
          <a:lstStyle>
            <a:lvl1pPr>
              <a:defRPr sz="1050"/>
            </a:lvl1pPr>
          </a:lstStyle>
          <a:p>
            <a:endParaRPr lang="en-US"/>
          </a:p>
        </p:txBody>
      </p:sp>
    </p:spTree>
    <p:extLst>
      <p:ext uri="{BB962C8B-B14F-4D97-AF65-F5344CB8AC3E}">
        <p14:creationId xmlns:p14="http://schemas.microsoft.com/office/powerpoint/2010/main" val="7296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5" name="Picture Placeholder 7"/>
          <p:cNvSpPr>
            <a:spLocks noGrp="1"/>
          </p:cNvSpPr>
          <p:nvPr>
            <p:ph type="pic" sz="quarter" idx="13"/>
          </p:nvPr>
        </p:nvSpPr>
        <p:spPr>
          <a:xfrm>
            <a:off x="0" y="3190875"/>
            <a:ext cx="12192000" cy="3200400"/>
          </a:xfrm>
          <a:prstGeom prst="rect">
            <a:avLst/>
          </a:prstGeom>
          <a:solidFill>
            <a:schemeClr val="bg1">
              <a:lumMod val="85000"/>
            </a:schemeClr>
          </a:solidFill>
        </p:spPr>
        <p:txBody>
          <a:bodyPr>
            <a:normAutofit/>
          </a:bodyPr>
          <a:lstStyle>
            <a:lvl1pPr>
              <a:defRPr sz="1050"/>
            </a:lvl1pPr>
          </a:lstStyle>
          <a:p>
            <a:endParaRPr lang="en-US"/>
          </a:p>
        </p:txBody>
      </p:sp>
    </p:spTree>
    <p:extLst>
      <p:ext uri="{BB962C8B-B14F-4D97-AF65-F5344CB8AC3E}">
        <p14:creationId xmlns:p14="http://schemas.microsoft.com/office/powerpoint/2010/main" val="258979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248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
    <p:spTree>
      <p:nvGrpSpPr>
        <p:cNvPr id="1" name=""/>
        <p:cNvGrpSpPr/>
        <p:nvPr/>
      </p:nvGrpSpPr>
      <p:grpSpPr>
        <a:xfrm>
          <a:off x="0" y="0"/>
          <a:ext cx="0" cy="0"/>
          <a:chOff x="0" y="0"/>
          <a:chExt cx="0" cy="0"/>
        </a:xfrm>
      </p:grpSpPr>
      <p:sp>
        <p:nvSpPr>
          <p:cNvPr id="14" name="Picture Placeholder 3">
            <a:extLst>
              <a:ext uri="{FF2B5EF4-FFF2-40B4-BE49-F238E27FC236}">
                <a16:creationId xmlns:a16="http://schemas.microsoft.com/office/drawing/2014/main" id="{458C7A3B-BD6B-401D-BE4A-32B8AC4664E8}"/>
              </a:ext>
            </a:extLst>
          </p:cNvPr>
          <p:cNvSpPr>
            <a:spLocks noGrp="1"/>
          </p:cNvSpPr>
          <p:nvPr>
            <p:ph type="pic" sz="quarter" idx="12"/>
          </p:nvPr>
        </p:nvSpPr>
        <p:spPr>
          <a:xfrm>
            <a:off x="4092073" y="1998406"/>
            <a:ext cx="1872000" cy="1867338"/>
          </a:xfrm>
          <a:prstGeom prst="rect">
            <a:avLst/>
          </a:prstGeom>
          <a:solidFill>
            <a:schemeClr val="bg1">
              <a:lumMod val="85000"/>
            </a:schemeClr>
          </a:solidFill>
        </p:spPr>
        <p:txBody>
          <a:bodyPr>
            <a:normAutofit/>
          </a:bodyPr>
          <a:lstStyle>
            <a:lvl1pPr>
              <a:defRPr sz="1200"/>
            </a:lvl1pPr>
          </a:lstStyle>
          <a:p>
            <a:endParaRPr lang="en-US" dirty="0"/>
          </a:p>
        </p:txBody>
      </p:sp>
      <p:sp>
        <p:nvSpPr>
          <p:cNvPr id="15" name="Picture Placeholder 3">
            <a:extLst>
              <a:ext uri="{FF2B5EF4-FFF2-40B4-BE49-F238E27FC236}">
                <a16:creationId xmlns:a16="http://schemas.microsoft.com/office/drawing/2014/main" id="{458C7A3B-BD6B-401D-BE4A-32B8AC4664E8}"/>
              </a:ext>
            </a:extLst>
          </p:cNvPr>
          <p:cNvSpPr>
            <a:spLocks noGrp="1"/>
          </p:cNvSpPr>
          <p:nvPr>
            <p:ph type="pic" sz="quarter" idx="13"/>
          </p:nvPr>
        </p:nvSpPr>
        <p:spPr>
          <a:xfrm>
            <a:off x="4092073" y="4047173"/>
            <a:ext cx="1872000" cy="1867338"/>
          </a:xfrm>
          <a:prstGeom prst="rect">
            <a:avLst/>
          </a:prstGeom>
          <a:solidFill>
            <a:schemeClr val="bg1">
              <a:lumMod val="85000"/>
            </a:schemeClr>
          </a:solidFill>
        </p:spPr>
        <p:txBody>
          <a:bodyPr>
            <a:normAutofit/>
          </a:bodyPr>
          <a:lstStyle>
            <a:lvl1pPr>
              <a:defRPr sz="1200"/>
            </a:lvl1pPr>
          </a:lstStyle>
          <a:p>
            <a:endParaRPr lang="en-US" dirty="0"/>
          </a:p>
        </p:txBody>
      </p:sp>
      <p:sp>
        <p:nvSpPr>
          <p:cNvPr id="20" name="Picture Placeholder 3">
            <a:extLst>
              <a:ext uri="{FF2B5EF4-FFF2-40B4-BE49-F238E27FC236}">
                <a16:creationId xmlns:a16="http://schemas.microsoft.com/office/drawing/2014/main" id="{458C7A3B-BD6B-401D-BE4A-32B8AC4664E8}"/>
              </a:ext>
            </a:extLst>
          </p:cNvPr>
          <p:cNvSpPr>
            <a:spLocks noGrp="1"/>
          </p:cNvSpPr>
          <p:nvPr>
            <p:ph type="pic" sz="quarter" idx="14"/>
          </p:nvPr>
        </p:nvSpPr>
        <p:spPr>
          <a:xfrm>
            <a:off x="6227928" y="1998406"/>
            <a:ext cx="1872000" cy="1867338"/>
          </a:xfrm>
          <a:prstGeom prst="rect">
            <a:avLst/>
          </a:prstGeom>
          <a:solidFill>
            <a:schemeClr val="bg1">
              <a:lumMod val="85000"/>
            </a:schemeClr>
          </a:solidFill>
        </p:spPr>
        <p:txBody>
          <a:bodyPr>
            <a:normAutofit/>
          </a:bodyPr>
          <a:lstStyle>
            <a:lvl1pPr>
              <a:defRPr sz="1200"/>
            </a:lvl1pPr>
          </a:lstStyle>
          <a:p>
            <a:endParaRPr lang="en-US" dirty="0"/>
          </a:p>
        </p:txBody>
      </p:sp>
      <p:sp>
        <p:nvSpPr>
          <p:cNvPr id="21" name="Picture Placeholder 3">
            <a:extLst>
              <a:ext uri="{FF2B5EF4-FFF2-40B4-BE49-F238E27FC236}">
                <a16:creationId xmlns:a16="http://schemas.microsoft.com/office/drawing/2014/main" id="{458C7A3B-BD6B-401D-BE4A-32B8AC4664E8}"/>
              </a:ext>
            </a:extLst>
          </p:cNvPr>
          <p:cNvSpPr>
            <a:spLocks noGrp="1"/>
          </p:cNvSpPr>
          <p:nvPr>
            <p:ph type="pic" sz="quarter" idx="15"/>
          </p:nvPr>
        </p:nvSpPr>
        <p:spPr>
          <a:xfrm>
            <a:off x="6227928" y="4047173"/>
            <a:ext cx="1872000" cy="1867338"/>
          </a:xfrm>
          <a:prstGeom prst="rect">
            <a:avLst/>
          </a:prstGeom>
          <a:solidFill>
            <a:schemeClr val="bg1">
              <a:lumMod val="85000"/>
            </a:schemeClr>
          </a:solidFill>
        </p:spPr>
        <p:txBody>
          <a:bodyPr>
            <a:normAutofit/>
          </a:bodyPr>
          <a:lstStyle>
            <a:lvl1pPr>
              <a:defRPr sz="1200"/>
            </a:lvl1pPr>
          </a:lstStyle>
          <a:p>
            <a:endParaRPr lang="en-US" dirty="0"/>
          </a:p>
        </p:txBody>
      </p:sp>
    </p:spTree>
    <p:extLst>
      <p:ext uri="{BB962C8B-B14F-4D97-AF65-F5344CB8AC3E}">
        <p14:creationId xmlns:p14="http://schemas.microsoft.com/office/powerpoint/2010/main" val="149257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458C7A3B-BD6B-401D-BE4A-32B8AC4664E8}"/>
              </a:ext>
            </a:extLst>
          </p:cNvPr>
          <p:cNvSpPr>
            <a:spLocks noGrp="1"/>
          </p:cNvSpPr>
          <p:nvPr>
            <p:ph type="pic" sz="quarter" idx="14"/>
          </p:nvPr>
        </p:nvSpPr>
        <p:spPr>
          <a:xfrm>
            <a:off x="6914283" y="1828800"/>
            <a:ext cx="4581144" cy="4343400"/>
          </a:xfrm>
          <a:prstGeom prst="rect">
            <a:avLst/>
          </a:prstGeom>
          <a:solidFill>
            <a:schemeClr val="bg1">
              <a:lumMod val="85000"/>
            </a:schemeClr>
          </a:solidFill>
        </p:spPr>
        <p:txBody>
          <a:bodyPr>
            <a:normAutofit/>
          </a:bodyPr>
          <a:lstStyle>
            <a:lvl1pPr>
              <a:defRPr sz="1600"/>
            </a:lvl1pPr>
          </a:lstStyle>
          <a:p>
            <a:endParaRPr lang="en-US" dirty="0"/>
          </a:p>
        </p:txBody>
      </p:sp>
      <p:sp>
        <p:nvSpPr>
          <p:cNvPr id="13" name="Picture Placeholder 3">
            <a:extLst>
              <a:ext uri="{FF2B5EF4-FFF2-40B4-BE49-F238E27FC236}">
                <a16:creationId xmlns:a16="http://schemas.microsoft.com/office/drawing/2014/main" id="{458C7A3B-BD6B-401D-BE4A-32B8AC4664E8}"/>
              </a:ext>
            </a:extLst>
          </p:cNvPr>
          <p:cNvSpPr>
            <a:spLocks noGrp="1"/>
          </p:cNvSpPr>
          <p:nvPr>
            <p:ph type="pic" sz="quarter" idx="19"/>
          </p:nvPr>
        </p:nvSpPr>
        <p:spPr>
          <a:xfrm>
            <a:off x="5225796" y="3354279"/>
            <a:ext cx="1289304" cy="1292442"/>
          </a:xfrm>
          <a:prstGeom prst="rect">
            <a:avLst/>
          </a:prstGeom>
          <a:solidFill>
            <a:schemeClr val="bg1">
              <a:lumMod val="85000"/>
            </a:schemeClr>
          </a:solidFill>
        </p:spPr>
        <p:txBody>
          <a:bodyPr>
            <a:normAutofit/>
          </a:bodyPr>
          <a:lstStyle>
            <a:lvl1pPr>
              <a:defRPr sz="1600"/>
            </a:lvl1pPr>
          </a:lstStyle>
          <a:p>
            <a:endParaRPr lang="en-US" dirty="0"/>
          </a:p>
        </p:txBody>
      </p:sp>
      <p:sp>
        <p:nvSpPr>
          <p:cNvPr id="15" name="Picture Placeholder 3">
            <a:extLst>
              <a:ext uri="{FF2B5EF4-FFF2-40B4-BE49-F238E27FC236}">
                <a16:creationId xmlns:a16="http://schemas.microsoft.com/office/drawing/2014/main" id="{458C7A3B-BD6B-401D-BE4A-32B8AC4664E8}"/>
              </a:ext>
            </a:extLst>
          </p:cNvPr>
          <p:cNvSpPr>
            <a:spLocks noGrp="1"/>
          </p:cNvSpPr>
          <p:nvPr>
            <p:ph type="pic" sz="quarter" idx="21"/>
          </p:nvPr>
        </p:nvSpPr>
        <p:spPr>
          <a:xfrm>
            <a:off x="5225796" y="1828800"/>
            <a:ext cx="1289304" cy="1292442"/>
          </a:xfrm>
          <a:prstGeom prst="rect">
            <a:avLst/>
          </a:prstGeom>
          <a:solidFill>
            <a:schemeClr val="bg1">
              <a:lumMod val="85000"/>
            </a:schemeClr>
          </a:solidFill>
        </p:spPr>
        <p:txBody>
          <a:bodyPr>
            <a:normAutofit/>
          </a:bodyPr>
          <a:lstStyle>
            <a:lvl1pPr>
              <a:defRPr sz="1600"/>
            </a:lvl1pPr>
          </a:lstStyle>
          <a:p>
            <a:endParaRPr lang="en-US" dirty="0"/>
          </a:p>
        </p:txBody>
      </p:sp>
      <p:sp>
        <p:nvSpPr>
          <p:cNvPr id="16" name="Picture Placeholder 3">
            <a:extLst>
              <a:ext uri="{FF2B5EF4-FFF2-40B4-BE49-F238E27FC236}">
                <a16:creationId xmlns:a16="http://schemas.microsoft.com/office/drawing/2014/main" id="{458C7A3B-BD6B-401D-BE4A-32B8AC4664E8}"/>
              </a:ext>
            </a:extLst>
          </p:cNvPr>
          <p:cNvSpPr>
            <a:spLocks noGrp="1"/>
          </p:cNvSpPr>
          <p:nvPr>
            <p:ph type="pic" sz="quarter" idx="22"/>
          </p:nvPr>
        </p:nvSpPr>
        <p:spPr>
          <a:xfrm>
            <a:off x="5225796" y="4879758"/>
            <a:ext cx="1289304" cy="1292442"/>
          </a:xfrm>
          <a:prstGeom prst="rect">
            <a:avLst/>
          </a:prstGeom>
          <a:solidFill>
            <a:schemeClr val="bg1">
              <a:lumMod val="85000"/>
            </a:schemeClr>
          </a:solidFill>
        </p:spPr>
        <p:txBody>
          <a:bodyPr>
            <a:normAutofit/>
          </a:bodyPr>
          <a:lstStyle>
            <a:lvl1pPr>
              <a:defRPr sz="1600"/>
            </a:lvl1pPr>
          </a:lstStyle>
          <a:p>
            <a:endParaRPr lang="en-US" dirty="0"/>
          </a:p>
        </p:txBody>
      </p:sp>
    </p:spTree>
    <p:extLst>
      <p:ext uri="{BB962C8B-B14F-4D97-AF65-F5344CB8AC3E}">
        <p14:creationId xmlns:p14="http://schemas.microsoft.com/office/powerpoint/2010/main" val="208659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7">
    <p:spTree>
      <p:nvGrpSpPr>
        <p:cNvPr id="1" name=""/>
        <p:cNvGrpSpPr/>
        <p:nvPr/>
      </p:nvGrpSpPr>
      <p:grpSpPr>
        <a:xfrm>
          <a:off x="0" y="0"/>
          <a:ext cx="0" cy="0"/>
          <a:chOff x="0" y="0"/>
          <a:chExt cx="0" cy="0"/>
        </a:xfrm>
      </p:grpSpPr>
      <p:sp>
        <p:nvSpPr>
          <p:cNvPr id="13" name="Picture Placeholder 3">
            <a:extLst>
              <a:ext uri="{FF2B5EF4-FFF2-40B4-BE49-F238E27FC236}">
                <a16:creationId xmlns:a16="http://schemas.microsoft.com/office/drawing/2014/main" id="{3C007B30-D5DB-4EEC-8831-FF3454407409}"/>
              </a:ext>
            </a:extLst>
          </p:cNvPr>
          <p:cNvSpPr>
            <a:spLocks noGrp="1"/>
          </p:cNvSpPr>
          <p:nvPr>
            <p:ph type="pic" sz="quarter" idx="12"/>
          </p:nvPr>
        </p:nvSpPr>
        <p:spPr>
          <a:xfrm>
            <a:off x="5323973" y="4360606"/>
            <a:ext cx="1872000" cy="1867338"/>
          </a:xfrm>
          <a:prstGeom prst="rect">
            <a:avLst/>
          </a:prstGeom>
          <a:solidFill>
            <a:schemeClr val="bg1">
              <a:lumMod val="85000"/>
            </a:schemeClr>
          </a:solidFill>
        </p:spPr>
        <p:txBody>
          <a:bodyPr>
            <a:normAutofit/>
          </a:bodyPr>
          <a:lstStyle>
            <a:lvl1pPr>
              <a:defRPr sz="1200"/>
            </a:lvl1pPr>
          </a:lstStyle>
          <a:p>
            <a:endParaRPr lang="en-US" dirty="0"/>
          </a:p>
        </p:txBody>
      </p:sp>
      <p:sp>
        <p:nvSpPr>
          <p:cNvPr id="14" name="Picture Placeholder 3">
            <a:extLst>
              <a:ext uri="{FF2B5EF4-FFF2-40B4-BE49-F238E27FC236}">
                <a16:creationId xmlns:a16="http://schemas.microsoft.com/office/drawing/2014/main" id="{95D927C2-E4D7-4DCF-9529-E572C15F1ED6}"/>
              </a:ext>
            </a:extLst>
          </p:cNvPr>
          <p:cNvSpPr>
            <a:spLocks noGrp="1"/>
          </p:cNvSpPr>
          <p:nvPr>
            <p:ph type="pic" sz="quarter" idx="13"/>
          </p:nvPr>
        </p:nvSpPr>
        <p:spPr>
          <a:xfrm>
            <a:off x="7432173" y="4360606"/>
            <a:ext cx="1872000" cy="1867338"/>
          </a:xfrm>
          <a:prstGeom prst="rect">
            <a:avLst/>
          </a:prstGeom>
          <a:solidFill>
            <a:schemeClr val="bg1">
              <a:lumMod val="85000"/>
            </a:schemeClr>
          </a:solidFill>
        </p:spPr>
        <p:txBody>
          <a:bodyPr>
            <a:normAutofit/>
          </a:bodyPr>
          <a:lstStyle>
            <a:lvl1pPr>
              <a:defRPr sz="1200"/>
            </a:lvl1pPr>
          </a:lstStyle>
          <a:p>
            <a:endParaRPr lang="en-US" dirty="0"/>
          </a:p>
        </p:txBody>
      </p:sp>
      <p:sp>
        <p:nvSpPr>
          <p:cNvPr id="15" name="Picture Placeholder 3">
            <a:extLst>
              <a:ext uri="{FF2B5EF4-FFF2-40B4-BE49-F238E27FC236}">
                <a16:creationId xmlns:a16="http://schemas.microsoft.com/office/drawing/2014/main" id="{00795FD9-D616-47DB-9ADC-3B66E4847E31}"/>
              </a:ext>
            </a:extLst>
          </p:cNvPr>
          <p:cNvSpPr>
            <a:spLocks noGrp="1"/>
          </p:cNvSpPr>
          <p:nvPr>
            <p:ph type="pic" sz="quarter" idx="14"/>
          </p:nvPr>
        </p:nvSpPr>
        <p:spPr>
          <a:xfrm>
            <a:off x="9540373" y="4360606"/>
            <a:ext cx="1872000" cy="1867338"/>
          </a:xfrm>
          <a:prstGeom prst="rect">
            <a:avLst/>
          </a:prstGeom>
          <a:solidFill>
            <a:schemeClr val="bg1">
              <a:lumMod val="85000"/>
            </a:schemeClr>
          </a:solidFill>
        </p:spPr>
        <p:txBody>
          <a:bodyPr>
            <a:normAutofit/>
          </a:bodyPr>
          <a:lstStyle>
            <a:lvl1pPr>
              <a:defRPr sz="1200"/>
            </a:lvl1pPr>
          </a:lstStyle>
          <a:p>
            <a:endParaRPr lang="en-US" dirty="0"/>
          </a:p>
        </p:txBody>
      </p:sp>
    </p:spTree>
    <p:extLst>
      <p:ext uri="{BB962C8B-B14F-4D97-AF65-F5344CB8AC3E}">
        <p14:creationId xmlns:p14="http://schemas.microsoft.com/office/powerpoint/2010/main" val="1924344370"/>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
    <p:spTree>
      <p:nvGrpSpPr>
        <p:cNvPr id="1" name=""/>
        <p:cNvGrpSpPr/>
        <p:nvPr/>
      </p:nvGrpSpPr>
      <p:grpSpPr>
        <a:xfrm>
          <a:off x="0" y="0"/>
          <a:ext cx="0" cy="0"/>
          <a:chOff x="0" y="0"/>
          <a:chExt cx="0" cy="0"/>
        </a:xfrm>
      </p:grpSpPr>
      <p:sp>
        <p:nvSpPr>
          <p:cNvPr id="5" name="Picture Placeholder 7"/>
          <p:cNvSpPr>
            <a:spLocks noGrp="1"/>
          </p:cNvSpPr>
          <p:nvPr>
            <p:ph type="pic" sz="quarter" idx="13"/>
          </p:nvPr>
        </p:nvSpPr>
        <p:spPr>
          <a:xfrm>
            <a:off x="-5862" y="1015877"/>
            <a:ext cx="12192000" cy="4843829"/>
          </a:xfrm>
          <a:prstGeom prst="rect">
            <a:avLst/>
          </a:prstGeom>
          <a:solidFill>
            <a:schemeClr val="bg1">
              <a:lumMod val="85000"/>
            </a:schemeClr>
          </a:solidFill>
        </p:spPr>
        <p:txBody>
          <a:bodyPr>
            <a:normAutofit/>
          </a:bodyPr>
          <a:lstStyle>
            <a:lvl1pPr>
              <a:defRPr sz="1050"/>
            </a:lvl1pPr>
          </a:lstStyle>
          <a:p>
            <a:endParaRPr lang="en-US"/>
          </a:p>
        </p:txBody>
      </p:sp>
      <p:sp>
        <p:nvSpPr>
          <p:cNvPr id="4" name="Picture Placeholder 7">
            <a:extLst>
              <a:ext uri="{FF2B5EF4-FFF2-40B4-BE49-F238E27FC236}">
                <a16:creationId xmlns:a16="http://schemas.microsoft.com/office/drawing/2014/main" id="{FE7AD764-4A45-4AE4-875A-C5B66DA95CA6}"/>
              </a:ext>
            </a:extLst>
          </p:cNvPr>
          <p:cNvSpPr>
            <a:spLocks noGrp="1"/>
          </p:cNvSpPr>
          <p:nvPr>
            <p:ph type="pic" sz="quarter" idx="14"/>
          </p:nvPr>
        </p:nvSpPr>
        <p:spPr>
          <a:xfrm>
            <a:off x="993530" y="1529862"/>
            <a:ext cx="4668715" cy="2945423"/>
          </a:xfrm>
          <a:prstGeom prst="rect">
            <a:avLst/>
          </a:prstGeom>
          <a:solidFill>
            <a:schemeClr val="bg1">
              <a:lumMod val="85000"/>
            </a:schemeClr>
          </a:solidFill>
        </p:spPr>
        <p:txBody>
          <a:bodyPr>
            <a:normAutofit/>
          </a:bodyPr>
          <a:lstStyle>
            <a:lvl1pPr>
              <a:defRPr sz="1050"/>
            </a:lvl1pPr>
          </a:lstStyle>
          <a:p>
            <a:endParaRPr lang="en-US"/>
          </a:p>
        </p:txBody>
      </p:sp>
    </p:spTree>
    <p:extLst>
      <p:ext uri="{BB962C8B-B14F-4D97-AF65-F5344CB8AC3E}">
        <p14:creationId xmlns:p14="http://schemas.microsoft.com/office/powerpoint/2010/main" val="406587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a:t>Click to edit Master title style</a:t>
            </a:r>
            <a:endParaRPr/>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7" name="Picture 6" descr="EKG lin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690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734567"/>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54" r:id="rId4"/>
    <p:sldLayoutId id="2147483655" r:id="rId5"/>
    <p:sldLayoutId id="2147483656" r:id="rId6"/>
    <p:sldLayoutId id="2147483657" r:id="rId7"/>
    <p:sldLayoutId id="2147483658"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6.jpe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www.nia.nih.gov/health/parkinsons-disease#:~:text=The%20main%20therapy%20for%20Parkinson's,with%20another%20medication%20called%20carbidopa" TargetMode="External"/><Relationship Id="rId5" Type="http://schemas.openxmlformats.org/officeDocument/2006/relationships/hyperlink" Target="https://www.judsonsmartliving.org/blog/7-scientifically-backed-ways-to-prevent-parkinsons-disease/" TargetMode="External"/><Relationship Id="rId4" Type="http://schemas.openxmlformats.org/officeDocument/2006/relationships/hyperlink" Target="https://www.mayoclinic.org/diseases-conditions/parkinsons-disease/symptoms-causes/syc-20376055" TargetMode="Externa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jpeg"/><Relationship Id="rId7" Type="http://schemas.openxmlformats.org/officeDocument/2006/relationships/diagramLayout" Target="../diagrams/layout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Data" Target="../diagrams/data1.xml"/><Relationship Id="rId5" Type="http://schemas.openxmlformats.org/officeDocument/2006/relationships/image" Target="../media/image5.png"/><Relationship Id="rId10" Type="http://schemas.microsoft.com/office/2007/relationships/diagramDrawing" Target="../diagrams/drawing1.xml"/><Relationship Id="rId4" Type="http://schemas.openxmlformats.org/officeDocument/2006/relationships/image" Target="../media/image4.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jpeg"/><Relationship Id="rId3" Type="http://schemas.openxmlformats.org/officeDocument/2006/relationships/image" Target="../media/image7.jpeg"/><Relationship Id="rId7" Type="http://schemas.openxmlformats.org/officeDocument/2006/relationships/image" Target="../media/image11.svg"/><Relationship Id="rId12"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sv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227008"/>
            <a:ext cx="4259826" cy="1676400"/>
          </a:xfrm>
        </p:spPr>
        <p:txBody>
          <a:bodyPr>
            <a:normAutofit/>
          </a:bodyPr>
          <a:lstStyle/>
          <a:p>
            <a:r>
              <a:rPr lang="en-US" sz="4800" b="1" spc="416" dirty="0">
                <a:solidFill>
                  <a:schemeClr val="accent5"/>
                </a:solidFill>
                <a:latin typeface="Open Sans SemiBold" panose="020B0706030804020204" pitchFamily="34" charset="0"/>
                <a:ea typeface="Open Sans SemiBold" panose="020B0706030804020204" pitchFamily="34" charset="0"/>
                <a:cs typeface="Open Sans SemiBold" panose="020B0706030804020204" pitchFamily="34" charset="0"/>
              </a:rPr>
              <a:t>Parkinson's Disease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0"/>
            <a:ext cx="7010400" cy="6858000"/>
          </a:xfrm>
          <a:prstGeom prst="rect">
            <a:avLst/>
          </a:prstGeom>
        </p:spPr>
      </p:pic>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C8466168-4370-4B29-B5ED-00BB34DDECB2}"/>
              </a:ext>
            </a:extLst>
          </p:cNvPr>
          <p:cNvGrpSpPr/>
          <p:nvPr/>
        </p:nvGrpSpPr>
        <p:grpSpPr>
          <a:xfrm>
            <a:off x="647775" y="1711590"/>
            <a:ext cx="10917879" cy="4682602"/>
            <a:chOff x="677919" y="1324498"/>
            <a:chExt cx="10917879" cy="4682602"/>
          </a:xfrm>
        </p:grpSpPr>
        <p:sp>
          <p:nvSpPr>
            <p:cNvPr id="6" name="Rectangle 1">
              <a:extLst>
                <a:ext uri="{FF2B5EF4-FFF2-40B4-BE49-F238E27FC236}">
                  <a16:creationId xmlns:a16="http://schemas.microsoft.com/office/drawing/2014/main" id="{45B8A759-603D-4CE1-B4CE-8A72B1AEDC28}"/>
                </a:ext>
              </a:extLst>
            </p:cNvPr>
            <p:cNvSpPr>
              <a:spLocks/>
            </p:cNvSpPr>
            <p:nvPr/>
          </p:nvSpPr>
          <p:spPr bwMode="auto">
            <a:xfrm>
              <a:off x="677919" y="4445000"/>
              <a:ext cx="2590800" cy="1562100"/>
            </a:xfrm>
            <a:prstGeom prst="rect">
              <a:avLst/>
            </a:prstGeom>
            <a:solidFill>
              <a:schemeClr val="accent5"/>
            </a:solidFill>
            <a:ln w="25400">
              <a:noFill/>
              <a:miter lim="800000"/>
              <a:headEnd/>
              <a:tailEnd/>
            </a:ln>
          </p:spPr>
          <p:txBody>
            <a:bodyPr lIns="0" tIns="0" rIns="0" bIns="0"/>
            <a:lstStyle/>
            <a:p>
              <a:endParaRPr lang="en-US" sz="1400"/>
            </a:p>
          </p:txBody>
        </p:sp>
        <p:sp>
          <p:nvSpPr>
            <p:cNvPr id="8" name="Rectangle 1">
              <a:extLst>
                <a:ext uri="{FF2B5EF4-FFF2-40B4-BE49-F238E27FC236}">
                  <a16:creationId xmlns:a16="http://schemas.microsoft.com/office/drawing/2014/main" id="{5A671429-8D25-49DC-ADB4-6FE83B08B83D}"/>
                </a:ext>
              </a:extLst>
            </p:cNvPr>
            <p:cNvSpPr>
              <a:spLocks/>
            </p:cNvSpPr>
            <p:nvPr/>
          </p:nvSpPr>
          <p:spPr bwMode="auto">
            <a:xfrm>
              <a:off x="2557519" y="3727450"/>
              <a:ext cx="2590800" cy="1562100"/>
            </a:xfrm>
            <a:prstGeom prst="rect">
              <a:avLst/>
            </a:prstGeom>
            <a:solidFill>
              <a:schemeClr val="accent4"/>
            </a:solidFill>
            <a:ln w="25400">
              <a:noFill/>
              <a:miter lim="800000"/>
              <a:headEnd/>
              <a:tailEnd/>
            </a:ln>
          </p:spPr>
          <p:txBody>
            <a:bodyPr lIns="0" tIns="0" rIns="0" bIns="0"/>
            <a:lstStyle/>
            <a:p>
              <a:endParaRPr lang="en-US" sz="1400"/>
            </a:p>
          </p:txBody>
        </p:sp>
        <p:sp>
          <p:nvSpPr>
            <p:cNvPr id="10" name="Freeform 115">
              <a:extLst>
                <a:ext uri="{FF2B5EF4-FFF2-40B4-BE49-F238E27FC236}">
                  <a16:creationId xmlns:a16="http://schemas.microsoft.com/office/drawing/2014/main" id="{D6C35906-A36E-4A2E-B33C-B24A1C4227C1}"/>
                </a:ext>
              </a:extLst>
            </p:cNvPr>
            <p:cNvSpPr>
              <a:spLocks/>
            </p:cNvSpPr>
            <p:nvPr/>
          </p:nvSpPr>
          <p:spPr bwMode="auto">
            <a:xfrm>
              <a:off x="2557519" y="5289550"/>
              <a:ext cx="711200" cy="717550"/>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chemeClr val="accent5">
                <a:lumMod val="75000"/>
              </a:scheme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sz="1400" dirty="0"/>
            </a:p>
          </p:txBody>
        </p:sp>
        <p:sp>
          <p:nvSpPr>
            <p:cNvPr id="12" name="Freeform 115">
              <a:extLst>
                <a:ext uri="{FF2B5EF4-FFF2-40B4-BE49-F238E27FC236}">
                  <a16:creationId xmlns:a16="http://schemas.microsoft.com/office/drawing/2014/main" id="{D329C8BB-D44C-4AFD-A940-B900CC09680D}"/>
                </a:ext>
              </a:extLst>
            </p:cNvPr>
            <p:cNvSpPr>
              <a:spLocks/>
            </p:cNvSpPr>
            <p:nvPr/>
          </p:nvSpPr>
          <p:spPr bwMode="auto">
            <a:xfrm>
              <a:off x="4437119" y="4572000"/>
              <a:ext cx="711200" cy="717550"/>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chemeClr val="accent4">
                <a:lumMod val="75000"/>
              </a:schemeClr>
            </a:solid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1400" dirty="0"/>
            </a:p>
          </p:txBody>
        </p:sp>
        <p:sp>
          <p:nvSpPr>
            <p:cNvPr id="14" name="Rectangle 1">
              <a:extLst>
                <a:ext uri="{FF2B5EF4-FFF2-40B4-BE49-F238E27FC236}">
                  <a16:creationId xmlns:a16="http://schemas.microsoft.com/office/drawing/2014/main" id="{90DFAD22-2128-4393-9252-46BF04A5B7EF}"/>
                </a:ext>
              </a:extLst>
            </p:cNvPr>
            <p:cNvSpPr>
              <a:spLocks/>
            </p:cNvSpPr>
            <p:nvPr/>
          </p:nvSpPr>
          <p:spPr bwMode="auto">
            <a:xfrm>
              <a:off x="4437119" y="3009900"/>
              <a:ext cx="2590800" cy="1562100"/>
            </a:xfrm>
            <a:prstGeom prst="rect">
              <a:avLst/>
            </a:prstGeom>
            <a:solidFill>
              <a:schemeClr val="accent5"/>
            </a:solidFill>
            <a:ln w="25400">
              <a:noFill/>
              <a:miter lim="800000"/>
              <a:headEnd/>
              <a:tailEnd/>
            </a:ln>
          </p:spPr>
          <p:txBody>
            <a:bodyPr lIns="0" tIns="0" rIns="0" bIns="0"/>
            <a:lstStyle/>
            <a:p>
              <a:endParaRPr lang="en-US" sz="1400"/>
            </a:p>
          </p:txBody>
        </p:sp>
        <p:sp>
          <p:nvSpPr>
            <p:cNvPr id="16" name="Rectangle 1">
              <a:extLst>
                <a:ext uri="{FF2B5EF4-FFF2-40B4-BE49-F238E27FC236}">
                  <a16:creationId xmlns:a16="http://schemas.microsoft.com/office/drawing/2014/main" id="{B8EBCD94-105B-48FB-A3C8-F2FD344DD848}"/>
                </a:ext>
              </a:extLst>
            </p:cNvPr>
            <p:cNvSpPr>
              <a:spLocks/>
            </p:cNvSpPr>
            <p:nvPr/>
          </p:nvSpPr>
          <p:spPr bwMode="auto">
            <a:xfrm>
              <a:off x="6316719" y="2292350"/>
              <a:ext cx="2590800" cy="1562100"/>
            </a:xfrm>
            <a:prstGeom prst="rect">
              <a:avLst/>
            </a:prstGeom>
            <a:solidFill>
              <a:schemeClr val="accent4"/>
            </a:solidFill>
            <a:ln w="25400">
              <a:noFill/>
              <a:miter lim="800000"/>
              <a:headEnd/>
              <a:tailEnd/>
            </a:ln>
          </p:spPr>
          <p:txBody>
            <a:bodyPr lIns="0" tIns="0" rIns="0" bIns="0"/>
            <a:lstStyle/>
            <a:p>
              <a:endParaRPr lang="en-US" sz="1400"/>
            </a:p>
          </p:txBody>
        </p:sp>
        <p:sp>
          <p:nvSpPr>
            <p:cNvPr id="18" name="Freeform 115">
              <a:extLst>
                <a:ext uri="{FF2B5EF4-FFF2-40B4-BE49-F238E27FC236}">
                  <a16:creationId xmlns:a16="http://schemas.microsoft.com/office/drawing/2014/main" id="{E1337C9E-BAC7-4559-8A74-C40B26695B19}"/>
                </a:ext>
              </a:extLst>
            </p:cNvPr>
            <p:cNvSpPr>
              <a:spLocks/>
            </p:cNvSpPr>
            <p:nvPr/>
          </p:nvSpPr>
          <p:spPr bwMode="auto">
            <a:xfrm>
              <a:off x="6316719" y="3854450"/>
              <a:ext cx="711200" cy="717550"/>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chemeClr val="accent5">
                <a:lumMod val="75000"/>
              </a:schemeClr>
            </a:solid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1400" dirty="0"/>
            </a:p>
          </p:txBody>
        </p:sp>
        <p:sp>
          <p:nvSpPr>
            <p:cNvPr id="20" name="Freeform 115">
              <a:extLst>
                <a:ext uri="{FF2B5EF4-FFF2-40B4-BE49-F238E27FC236}">
                  <a16:creationId xmlns:a16="http://schemas.microsoft.com/office/drawing/2014/main" id="{4B9F892D-CA24-4C1F-81A0-D1B6BF52B77F}"/>
                </a:ext>
              </a:extLst>
            </p:cNvPr>
            <p:cNvSpPr>
              <a:spLocks/>
            </p:cNvSpPr>
            <p:nvPr/>
          </p:nvSpPr>
          <p:spPr bwMode="auto">
            <a:xfrm>
              <a:off x="8196319" y="3136900"/>
              <a:ext cx="711200" cy="717550"/>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chemeClr val="accent4">
                <a:lumMod val="75000"/>
              </a:scheme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sz="1400" dirty="0"/>
            </a:p>
          </p:txBody>
        </p:sp>
        <p:sp>
          <p:nvSpPr>
            <p:cNvPr id="23" name="Arrow: Right 22">
              <a:extLst>
                <a:ext uri="{FF2B5EF4-FFF2-40B4-BE49-F238E27FC236}">
                  <a16:creationId xmlns:a16="http://schemas.microsoft.com/office/drawing/2014/main" id="{CD65BE8C-975E-4681-B5F3-DC077E1B04A2}"/>
                </a:ext>
              </a:extLst>
            </p:cNvPr>
            <p:cNvSpPr/>
            <p:nvPr/>
          </p:nvSpPr>
          <p:spPr>
            <a:xfrm>
              <a:off x="8196319" y="1324498"/>
              <a:ext cx="3399479" cy="2062703"/>
            </a:xfrm>
            <a:prstGeom prst="rightArrow">
              <a:avLst>
                <a:gd name="adj1" fmla="val 76306"/>
                <a:gd name="adj2" fmla="val 3928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Rectangle 24">
            <a:extLst>
              <a:ext uri="{FF2B5EF4-FFF2-40B4-BE49-F238E27FC236}">
                <a16:creationId xmlns:a16="http://schemas.microsoft.com/office/drawing/2014/main" id="{720FB2D3-2AD5-4A0E-B8B8-6E67B63324B7}"/>
              </a:ext>
            </a:extLst>
          </p:cNvPr>
          <p:cNvSpPr/>
          <p:nvPr/>
        </p:nvSpPr>
        <p:spPr>
          <a:xfrm>
            <a:off x="6096000" y="6772589"/>
            <a:ext cx="6096001" cy="1053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B84E381-B1BB-41CC-B32A-817D159CDA46}"/>
              </a:ext>
            </a:extLst>
          </p:cNvPr>
          <p:cNvSpPr/>
          <p:nvPr/>
        </p:nvSpPr>
        <p:spPr>
          <a:xfrm>
            <a:off x="0" y="6772589"/>
            <a:ext cx="6096001" cy="105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9B24B92-AEA8-4E42-A62F-0D01EF77651B}"/>
              </a:ext>
            </a:extLst>
          </p:cNvPr>
          <p:cNvSpPr txBox="1"/>
          <p:nvPr/>
        </p:nvSpPr>
        <p:spPr>
          <a:xfrm>
            <a:off x="3078145" y="367771"/>
            <a:ext cx="6055806" cy="830997"/>
          </a:xfrm>
          <a:prstGeom prst="rect">
            <a:avLst/>
          </a:prstGeom>
          <a:noFill/>
        </p:spPr>
        <p:txBody>
          <a:bodyPr wrap="square" rtlCol="0">
            <a:spAutoFit/>
          </a:bodyPr>
          <a:lstStyle/>
          <a:p>
            <a:pPr algn="ctr"/>
            <a:r>
              <a:rPr lang="en-US" sz="4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Project Flowchart</a:t>
            </a:r>
          </a:p>
        </p:txBody>
      </p:sp>
      <p:grpSp>
        <p:nvGrpSpPr>
          <p:cNvPr id="42" name="Group 41">
            <a:extLst>
              <a:ext uri="{FF2B5EF4-FFF2-40B4-BE49-F238E27FC236}">
                <a16:creationId xmlns:a16="http://schemas.microsoft.com/office/drawing/2014/main" id="{7AFFFC48-1DB8-499F-A9D9-F9F880B9003E}"/>
              </a:ext>
            </a:extLst>
          </p:cNvPr>
          <p:cNvGrpSpPr/>
          <p:nvPr/>
        </p:nvGrpSpPr>
        <p:grpSpPr>
          <a:xfrm>
            <a:off x="647775" y="4897699"/>
            <a:ext cx="1879600" cy="1040818"/>
            <a:chOff x="647775" y="4897699"/>
            <a:chExt cx="1879600" cy="1040818"/>
          </a:xfrm>
        </p:grpSpPr>
        <p:sp>
          <p:nvSpPr>
            <p:cNvPr id="35" name="Text Placeholder 10">
              <a:extLst>
                <a:ext uri="{FF2B5EF4-FFF2-40B4-BE49-F238E27FC236}">
                  <a16:creationId xmlns:a16="http://schemas.microsoft.com/office/drawing/2014/main" id="{F2A6DE27-2CA2-47D8-ABDF-5EE357357E15}"/>
                </a:ext>
              </a:extLst>
            </p:cNvPr>
            <p:cNvSpPr txBox="1">
              <a:spLocks/>
            </p:cNvSpPr>
            <p:nvPr/>
          </p:nvSpPr>
          <p:spPr>
            <a:xfrm>
              <a:off x="647775" y="5516157"/>
              <a:ext cx="1879600" cy="422360"/>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Data Wrangling</a:t>
              </a:r>
            </a:p>
          </p:txBody>
        </p:sp>
        <p:sp>
          <p:nvSpPr>
            <p:cNvPr id="37" name="Text Placeholder 10">
              <a:extLst>
                <a:ext uri="{FF2B5EF4-FFF2-40B4-BE49-F238E27FC236}">
                  <a16:creationId xmlns:a16="http://schemas.microsoft.com/office/drawing/2014/main" id="{BB2359A4-DA40-413E-A8F1-712241BC1DB6}"/>
                </a:ext>
              </a:extLst>
            </p:cNvPr>
            <p:cNvSpPr txBox="1">
              <a:spLocks/>
            </p:cNvSpPr>
            <p:nvPr/>
          </p:nvSpPr>
          <p:spPr>
            <a:xfrm>
              <a:off x="647775" y="4897699"/>
              <a:ext cx="1879600" cy="752257"/>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32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1</a:t>
              </a:r>
              <a:r>
                <a:rPr lang="en-US" sz="3200" b="1" baseline="300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st</a:t>
              </a:r>
              <a:endParaRPr lang="en-US" sz="3200"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3" name="Group 42">
            <a:extLst>
              <a:ext uri="{FF2B5EF4-FFF2-40B4-BE49-F238E27FC236}">
                <a16:creationId xmlns:a16="http://schemas.microsoft.com/office/drawing/2014/main" id="{A7746A9F-88F0-4F39-83C4-B784D7923855}"/>
              </a:ext>
            </a:extLst>
          </p:cNvPr>
          <p:cNvGrpSpPr/>
          <p:nvPr/>
        </p:nvGrpSpPr>
        <p:grpSpPr>
          <a:xfrm>
            <a:off x="2527375" y="4143335"/>
            <a:ext cx="1879600" cy="1396281"/>
            <a:chOff x="647775" y="4856148"/>
            <a:chExt cx="1879600" cy="1396281"/>
          </a:xfrm>
        </p:grpSpPr>
        <p:sp>
          <p:nvSpPr>
            <p:cNvPr id="44" name="Text Placeholder 10">
              <a:extLst>
                <a:ext uri="{FF2B5EF4-FFF2-40B4-BE49-F238E27FC236}">
                  <a16:creationId xmlns:a16="http://schemas.microsoft.com/office/drawing/2014/main" id="{417DE0D1-7C9D-42B7-A247-4EE506DD073C}"/>
                </a:ext>
              </a:extLst>
            </p:cNvPr>
            <p:cNvSpPr txBox="1">
              <a:spLocks/>
            </p:cNvSpPr>
            <p:nvPr/>
          </p:nvSpPr>
          <p:spPr>
            <a:xfrm>
              <a:off x="647775" y="5460737"/>
              <a:ext cx="1879600" cy="791692"/>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Descriptive Statistics</a:t>
              </a:r>
            </a:p>
          </p:txBody>
        </p:sp>
        <p:sp>
          <p:nvSpPr>
            <p:cNvPr id="45" name="Text Placeholder 10">
              <a:extLst>
                <a:ext uri="{FF2B5EF4-FFF2-40B4-BE49-F238E27FC236}">
                  <a16:creationId xmlns:a16="http://schemas.microsoft.com/office/drawing/2014/main" id="{4EE8B8E5-178A-47E6-BC89-5D9A47428F2C}"/>
                </a:ext>
              </a:extLst>
            </p:cNvPr>
            <p:cNvSpPr txBox="1">
              <a:spLocks/>
            </p:cNvSpPr>
            <p:nvPr/>
          </p:nvSpPr>
          <p:spPr>
            <a:xfrm>
              <a:off x="647775" y="4856148"/>
              <a:ext cx="1879600" cy="752257"/>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3200" b="1" dirty="0">
                  <a:solidFill>
                    <a:schemeClr val="accent5"/>
                  </a:solidFill>
                  <a:latin typeface="Open Sans" panose="020B0606030504020204" pitchFamily="34" charset="0"/>
                  <a:ea typeface="Open Sans" panose="020B0606030504020204" pitchFamily="34" charset="0"/>
                  <a:cs typeface="Open Sans" panose="020B0606030504020204" pitchFamily="34" charset="0"/>
                </a:rPr>
                <a:t>2</a:t>
              </a:r>
              <a:r>
                <a:rPr lang="en-US" sz="3200" b="1" baseline="30000" dirty="0">
                  <a:solidFill>
                    <a:schemeClr val="accent5"/>
                  </a:solidFill>
                  <a:latin typeface="Open Sans" panose="020B0606030504020204" pitchFamily="34" charset="0"/>
                  <a:ea typeface="Open Sans" panose="020B0606030504020204" pitchFamily="34" charset="0"/>
                  <a:cs typeface="Open Sans" panose="020B0606030504020204" pitchFamily="34" charset="0"/>
                </a:rPr>
                <a:t>nd</a:t>
              </a:r>
              <a:endParaRPr lang="en-US" sz="3200" b="1" dirty="0">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6" name="Group 45">
            <a:extLst>
              <a:ext uri="{FF2B5EF4-FFF2-40B4-BE49-F238E27FC236}">
                <a16:creationId xmlns:a16="http://schemas.microsoft.com/office/drawing/2014/main" id="{1951365B-E121-46E3-9ABD-B069D3A25FAA}"/>
              </a:ext>
            </a:extLst>
          </p:cNvPr>
          <p:cNvGrpSpPr/>
          <p:nvPr/>
        </p:nvGrpSpPr>
        <p:grpSpPr>
          <a:xfrm>
            <a:off x="4409424" y="3399130"/>
            <a:ext cx="1879600" cy="1410150"/>
            <a:chOff x="647775" y="4856134"/>
            <a:chExt cx="1879600" cy="1410150"/>
          </a:xfrm>
        </p:grpSpPr>
        <p:sp>
          <p:nvSpPr>
            <p:cNvPr id="47" name="Text Placeholder 10">
              <a:extLst>
                <a:ext uri="{FF2B5EF4-FFF2-40B4-BE49-F238E27FC236}">
                  <a16:creationId xmlns:a16="http://schemas.microsoft.com/office/drawing/2014/main" id="{B303B8CD-8530-4321-A71F-51AB84D5ABFB}"/>
                </a:ext>
              </a:extLst>
            </p:cNvPr>
            <p:cNvSpPr txBox="1">
              <a:spLocks/>
            </p:cNvSpPr>
            <p:nvPr/>
          </p:nvSpPr>
          <p:spPr>
            <a:xfrm>
              <a:off x="647775" y="5474592"/>
              <a:ext cx="1879600" cy="791692"/>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Inferential Statistics</a:t>
              </a:r>
            </a:p>
          </p:txBody>
        </p:sp>
        <p:sp>
          <p:nvSpPr>
            <p:cNvPr id="48" name="Text Placeholder 10">
              <a:extLst>
                <a:ext uri="{FF2B5EF4-FFF2-40B4-BE49-F238E27FC236}">
                  <a16:creationId xmlns:a16="http://schemas.microsoft.com/office/drawing/2014/main" id="{105EB534-84E2-4C37-8B64-AB981C36FDAD}"/>
                </a:ext>
              </a:extLst>
            </p:cNvPr>
            <p:cNvSpPr txBox="1">
              <a:spLocks/>
            </p:cNvSpPr>
            <p:nvPr/>
          </p:nvSpPr>
          <p:spPr>
            <a:xfrm>
              <a:off x="647775" y="4856134"/>
              <a:ext cx="1879600" cy="752257"/>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32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3</a:t>
              </a:r>
              <a:r>
                <a:rPr lang="en-US" sz="3200" b="1" baseline="300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rd</a:t>
              </a:r>
              <a:endParaRPr lang="en-US" sz="3200"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9" name="Group 48">
            <a:extLst>
              <a:ext uri="{FF2B5EF4-FFF2-40B4-BE49-F238E27FC236}">
                <a16:creationId xmlns:a16="http://schemas.microsoft.com/office/drawing/2014/main" id="{AEE7C8CB-44C2-41D9-AF6C-6C4408A37C20}"/>
              </a:ext>
            </a:extLst>
          </p:cNvPr>
          <p:cNvGrpSpPr/>
          <p:nvPr/>
        </p:nvGrpSpPr>
        <p:grpSpPr>
          <a:xfrm>
            <a:off x="6296623" y="2693637"/>
            <a:ext cx="1879600" cy="1410150"/>
            <a:chOff x="647775" y="4869989"/>
            <a:chExt cx="1879600" cy="1410150"/>
          </a:xfrm>
        </p:grpSpPr>
        <p:sp>
          <p:nvSpPr>
            <p:cNvPr id="50" name="Text Placeholder 10">
              <a:extLst>
                <a:ext uri="{FF2B5EF4-FFF2-40B4-BE49-F238E27FC236}">
                  <a16:creationId xmlns:a16="http://schemas.microsoft.com/office/drawing/2014/main" id="{0CEE6265-D359-4F62-8487-68E8E43CE691}"/>
                </a:ext>
              </a:extLst>
            </p:cNvPr>
            <p:cNvSpPr txBox="1">
              <a:spLocks/>
            </p:cNvSpPr>
            <p:nvPr/>
          </p:nvSpPr>
          <p:spPr>
            <a:xfrm>
              <a:off x="647775" y="5488447"/>
              <a:ext cx="1879600" cy="791692"/>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Result Interpretation</a:t>
              </a:r>
            </a:p>
          </p:txBody>
        </p:sp>
        <p:sp>
          <p:nvSpPr>
            <p:cNvPr id="51" name="Text Placeholder 10">
              <a:extLst>
                <a:ext uri="{FF2B5EF4-FFF2-40B4-BE49-F238E27FC236}">
                  <a16:creationId xmlns:a16="http://schemas.microsoft.com/office/drawing/2014/main" id="{22A1DC96-63B8-4289-9440-94A54A7BFBB8}"/>
                </a:ext>
              </a:extLst>
            </p:cNvPr>
            <p:cNvSpPr txBox="1">
              <a:spLocks/>
            </p:cNvSpPr>
            <p:nvPr/>
          </p:nvSpPr>
          <p:spPr>
            <a:xfrm>
              <a:off x="647775" y="4869989"/>
              <a:ext cx="1879600" cy="752257"/>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s-UY" sz="3200" b="1" dirty="0">
                  <a:solidFill>
                    <a:schemeClr val="accent5"/>
                  </a:solidFill>
                  <a:latin typeface="Open Sans" panose="020B0606030504020204" pitchFamily="34" charset="0"/>
                  <a:ea typeface="Open Sans" panose="020B0606030504020204" pitchFamily="34" charset="0"/>
                  <a:cs typeface="Open Sans" panose="020B0606030504020204" pitchFamily="34" charset="0"/>
                </a:rPr>
                <a:t>4</a:t>
              </a:r>
              <a:r>
                <a:rPr lang="en-US" sz="3200" b="1" baseline="30000" dirty="0" err="1">
                  <a:solidFill>
                    <a:schemeClr val="accent5"/>
                  </a:solidFill>
                  <a:latin typeface="Open Sans" panose="020B0606030504020204" pitchFamily="34" charset="0"/>
                  <a:ea typeface="Open Sans" panose="020B0606030504020204" pitchFamily="34" charset="0"/>
                  <a:cs typeface="Open Sans" panose="020B0606030504020204" pitchFamily="34" charset="0"/>
                </a:rPr>
                <a:t>th</a:t>
              </a:r>
              <a:endParaRPr lang="en-US" sz="3200" b="1" dirty="0">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2" name="Group 51">
            <a:extLst>
              <a:ext uri="{FF2B5EF4-FFF2-40B4-BE49-F238E27FC236}">
                <a16:creationId xmlns:a16="http://schemas.microsoft.com/office/drawing/2014/main" id="{B0B01C08-C399-4597-9BFC-C431B8B933B3}"/>
              </a:ext>
            </a:extLst>
          </p:cNvPr>
          <p:cNvGrpSpPr/>
          <p:nvPr/>
        </p:nvGrpSpPr>
        <p:grpSpPr>
          <a:xfrm>
            <a:off x="8174376" y="1994646"/>
            <a:ext cx="1879600" cy="1410150"/>
            <a:chOff x="647775" y="4828424"/>
            <a:chExt cx="1879600" cy="1410150"/>
          </a:xfrm>
        </p:grpSpPr>
        <p:sp>
          <p:nvSpPr>
            <p:cNvPr id="53" name="Text Placeholder 10">
              <a:extLst>
                <a:ext uri="{FF2B5EF4-FFF2-40B4-BE49-F238E27FC236}">
                  <a16:creationId xmlns:a16="http://schemas.microsoft.com/office/drawing/2014/main" id="{9A982954-06FE-43DD-A6C0-17F453BDA6D6}"/>
                </a:ext>
              </a:extLst>
            </p:cNvPr>
            <p:cNvSpPr txBox="1">
              <a:spLocks/>
            </p:cNvSpPr>
            <p:nvPr/>
          </p:nvSpPr>
          <p:spPr>
            <a:xfrm>
              <a:off x="647775" y="5446882"/>
              <a:ext cx="1879600" cy="791692"/>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Variables Determination</a:t>
              </a:r>
            </a:p>
          </p:txBody>
        </p:sp>
        <p:sp>
          <p:nvSpPr>
            <p:cNvPr id="54" name="Text Placeholder 10">
              <a:extLst>
                <a:ext uri="{FF2B5EF4-FFF2-40B4-BE49-F238E27FC236}">
                  <a16:creationId xmlns:a16="http://schemas.microsoft.com/office/drawing/2014/main" id="{368BE82F-78B5-46B6-A7CE-4BFE62E38243}"/>
                </a:ext>
              </a:extLst>
            </p:cNvPr>
            <p:cNvSpPr txBox="1">
              <a:spLocks/>
            </p:cNvSpPr>
            <p:nvPr/>
          </p:nvSpPr>
          <p:spPr>
            <a:xfrm>
              <a:off x="647775" y="4828424"/>
              <a:ext cx="1879600" cy="752257"/>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32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5</a:t>
              </a:r>
              <a:r>
                <a:rPr lang="en-US" sz="3200" b="1" baseline="30000" dirty="0">
                  <a:solidFill>
                    <a:schemeClr val="accent4"/>
                  </a:solidFill>
                  <a:latin typeface="Open Sans" panose="020B0606030504020204" pitchFamily="34" charset="0"/>
                  <a:ea typeface="Open Sans" panose="020B0606030504020204" pitchFamily="34" charset="0"/>
                  <a:cs typeface="Open Sans" panose="020B0606030504020204" pitchFamily="34" charset="0"/>
                </a:rPr>
                <a:t>th</a:t>
              </a:r>
              <a:endParaRPr lang="en-US" sz="3200"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56" name="Text Placeholder 10">
            <a:extLst>
              <a:ext uri="{FF2B5EF4-FFF2-40B4-BE49-F238E27FC236}">
                <a16:creationId xmlns:a16="http://schemas.microsoft.com/office/drawing/2014/main" id="{DDECFE42-C48A-4BCE-8784-429947A43B75}"/>
              </a:ext>
            </a:extLst>
          </p:cNvPr>
          <p:cNvSpPr txBox="1">
            <a:spLocks/>
          </p:cNvSpPr>
          <p:nvPr/>
        </p:nvSpPr>
        <p:spPr>
          <a:xfrm>
            <a:off x="227096" y="1497122"/>
            <a:ext cx="6055805" cy="1161023"/>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600" b="1" dirty="0">
                <a:solidFill>
                  <a:schemeClr val="accent5"/>
                </a:solidFill>
                <a:latin typeface="Open Sans" panose="020B0606030504020204" pitchFamily="34" charset="0"/>
                <a:ea typeface="Open Sans" panose="020B0606030504020204" pitchFamily="34" charset="0"/>
                <a:cs typeface="Open Sans" panose="020B0606030504020204" pitchFamily="34" charset="0"/>
              </a:rPr>
              <a:t>In this project 5 steps have been followed to complete the project objective which is to find out the differentiating factors of Parkinson’s Disease.</a:t>
            </a:r>
          </a:p>
        </p:txBody>
      </p:sp>
    </p:spTree>
    <p:extLst>
      <p:ext uri="{BB962C8B-B14F-4D97-AF65-F5344CB8AC3E}">
        <p14:creationId xmlns:p14="http://schemas.microsoft.com/office/powerpoint/2010/main" val="2978889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8F96D6D-8797-4A56-A323-C0347319D2E2}"/>
              </a:ext>
            </a:extLst>
          </p:cNvPr>
          <p:cNvSpPr/>
          <p:nvPr/>
        </p:nvSpPr>
        <p:spPr>
          <a:xfrm>
            <a:off x="6095999" y="1790281"/>
            <a:ext cx="6096001" cy="430966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2266179-A28E-40F3-A2C4-8484DCCDD9E7}"/>
              </a:ext>
            </a:extLst>
          </p:cNvPr>
          <p:cNvSpPr/>
          <p:nvPr/>
        </p:nvSpPr>
        <p:spPr>
          <a:xfrm>
            <a:off x="-1" y="1790281"/>
            <a:ext cx="6096001" cy="43096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Placeholder 35">
            <a:extLst>
              <a:ext uri="{FF2B5EF4-FFF2-40B4-BE49-F238E27FC236}">
                <a16:creationId xmlns:a16="http://schemas.microsoft.com/office/drawing/2014/main" id="{51DB06A8-A245-4CDE-80DD-E0E0D8D4B421}"/>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a:xfrm>
            <a:off x="4092073" y="1998406"/>
            <a:ext cx="1871998" cy="1867336"/>
          </a:xfrm>
        </p:spPr>
      </p:pic>
      <p:sp>
        <p:nvSpPr>
          <p:cNvPr id="20" name="TextBox 19">
            <a:extLst>
              <a:ext uri="{FF2B5EF4-FFF2-40B4-BE49-F238E27FC236}">
                <a16:creationId xmlns:a16="http://schemas.microsoft.com/office/drawing/2014/main" id="{19407F83-5BBD-4C30-8497-68B2E3E5A199}"/>
              </a:ext>
            </a:extLst>
          </p:cNvPr>
          <p:cNvSpPr txBox="1"/>
          <p:nvPr/>
        </p:nvSpPr>
        <p:spPr>
          <a:xfrm>
            <a:off x="3078145" y="367771"/>
            <a:ext cx="6055806" cy="1015663"/>
          </a:xfrm>
          <a:prstGeom prst="rect">
            <a:avLst/>
          </a:prstGeom>
          <a:noFill/>
        </p:spPr>
        <p:txBody>
          <a:bodyPr wrap="square" rtlCol="0">
            <a:spAutoFit/>
          </a:bodyPr>
          <a:lstStyle/>
          <a:p>
            <a:pPr algn="ctr"/>
            <a:r>
              <a:rPr lang="en-US" sz="6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Methodology</a:t>
            </a:r>
          </a:p>
        </p:txBody>
      </p:sp>
      <p:grpSp>
        <p:nvGrpSpPr>
          <p:cNvPr id="52" name="Group 51">
            <a:extLst>
              <a:ext uri="{FF2B5EF4-FFF2-40B4-BE49-F238E27FC236}">
                <a16:creationId xmlns:a16="http://schemas.microsoft.com/office/drawing/2014/main" id="{6352DFF8-1E2C-4324-9B2B-A044368DF405}"/>
              </a:ext>
            </a:extLst>
          </p:cNvPr>
          <p:cNvGrpSpPr/>
          <p:nvPr/>
        </p:nvGrpSpPr>
        <p:grpSpPr>
          <a:xfrm>
            <a:off x="-285007" y="1674678"/>
            <a:ext cx="4102648" cy="1620833"/>
            <a:chOff x="130630" y="4253862"/>
            <a:chExt cx="4102648" cy="1620833"/>
          </a:xfrm>
        </p:grpSpPr>
        <p:sp>
          <p:nvSpPr>
            <p:cNvPr id="53" name="Text Placeholder 10">
              <a:extLst>
                <a:ext uri="{FF2B5EF4-FFF2-40B4-BE49-F238E27FC236}">
                  <a16:creationId xmlns:a16="http://schemas.microsoft.com/office/drawing/2014/main" id="{896D6EFE-6922-411D-8016-0EA4E2FFA7CE}"/>
                </a:ext>
              </a:extLst>
            </p:cNvPr>
            <p:cNvSpPr txBox="1">
              <a:spLocks/>
            </p:cNvSpPr>
            <p:nvPr/>
          </p:nvSpPr>
          <p:spPr>
            <a:xfrm>
              <a:off x="623180" y="4713736"/>
              <a:ext cx="3610098" cy="1160959"/>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It is used to identify the Mean and Standard Deviation of the given 26 variables </a:t>
              </a:r>
            </a:p>
          </p:txBody>
        </p:sp>
        <p:sp>
          <p:nvSpPr>
            <p:cNvPr id="54" name="Text Placeholder 10">
              <a:extLst>
                <a:ext uri="{FF2B5EF4-FFF2-40B4-BE49-F238E27FC236}">
                  <a16:creationId xmlns:a16="http://schemas.microsoft.com/office/drawing/2014/main" id="{C7186527-F43B-4F41-9F75-7697D8825FE5}"/>
                </a:ext>
              </a:extLst>
            </p:cNvPr>
            <p:cNvSpPr txBox="1">
              <a:spLocks/>
            </p:cNvSpPr>
            <p:nvPr/>
          </p:nvSpPr>
          <p:spPr>
            <a:xfrm>
              <a:off x="130630" y="4253862"/>
              <a:ext cx="3829515" cy="587277"/>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Descriptive Statistics</a:t>
              </a:r>
            </a:p>
          </p:txBody>
        </p:sp>
      </p:grpSp>
      <p:grpSp>
        <p:nvGrpSpPr>
          <p:cNvPr id="58" name="Group 57">
            <a:extLst>
              <a:ext uri="{FF2B5EF4-FFF2-40B4-BE49-F238E27FC236}">
                <a16:creationId xmlns:a16="http://schemas.microsoft.com/office/drawing/2014/main" id="{24DF15F3-3739-47D2-AB3E-8C41D490EF6F}"/>
              </a:ext>
            </a:extLst>
          </p:cNvPr>
          <p:cNvGrpSpPr/>
          <p:nvPr/>
        </p:nvGrpSpPr>
        <p:grpSpPr>
          <a:xfrm>
            <a:off x="7937949" y="3865742"/>
            <a:ext cx="3847175" cy="1595247"/>
            <a:chOff x="-173290" y="3585987"/>
            <a:chExt cx="3847175" cy="1595247"/>
          </a:xfrm>
        </p:grpSpPr>
        <p:sp>
          <p:nvSpPr>
            <p:cNvPr id="59" name="Text Placeholder 10">
              <a:extLst>
                <a:ext uri="{FF2B5EF4-FFF2-40B4-BE49-F238E27FC236}">
                  <a16:creationId xmlns:a16="http://schemas.microsoft.com/office/drawing/2014/main" id="{28691A6F-2A90-4B99-8FCF-946571767021}"/>
                </a:ext>
              </a:extLst>
            </p:cNvPr>
            <p:cNvSpPr txBox="1">
              <a:spLocks/>
            </p:cNvSpPr>
            <p:nvPr/>
          </p:nvSpPr>
          <p:spPr>
            <a:xfrm>
              <a:off x="-155631" y="4020275"/>
              <a:ext cx="3829516" cy="1160959"/>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statistical technic is used to test the hypothesis and finding the actual differentiating variable</a:t>
              </a:r>
            </a:p>
          </p:txBody>
        </p:sp>
        <p:sp>
          <p:nvSpPr>
            <p:cNvPr id="60" name="Text Placeholder 10">
              <a:extLst>
                <a:ext uri="{FF2B5EF4-FFF2-40B4-BE49-F238E27FC236}">
                  <a16:creationId xmlns:a16="http://schemas.microsoft.com/office/drawing/2014/main" id="{C81B57DC-9697-42D8-9122-C5B076E8A9B8}"/>
                </a:ext>
              </a:extLst>
            </p:cNvPr>
            <p:cNvSpPr txBox="1">
              <a:spLocks/>
            </p:cNvSpPr>
            <p:nvPr/>
          </p:nvSpPr>
          <p:spPr>
            <a:xfrm>
              <a:off x="-173290" y="3585987"/>
              <a:ext cx="3829515" cy="587277"/>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b="1" dirty="0">
                  <a:solidFill>
                    <a:schemeClr val="accent5"/>
                  </a:solidFill>
                  <a:latin typeface="Open Sans" panose="020B0606030504020204" pitchFamily="34" charset="0"/>
                  <a:ea typeface="Open Sans" panose="020B0606030504020204" pitchFamily="34" charset="0"/>
                  <a:cs typeface="Open Sans" panose="020B0606030504020204" pitchFamily="34" charset="0"/>
                </a:rPr>
                <a:t>Inferential Statistics</a:t>
              </a:r>
            </a:p>
          </p:txBody>
        </p:sp>
      </p:grpSp>
      <p:sp>
        <p:nvSpPr>
          <p:cNvPr id="62" name="Rectangle 61">
            <a:extLst>
              <a:ext uri="{FF2B5EF4-FFF2-40B4-BE49-F238E27FC236}">
                <a16:creationId xmlns:a16="http://schemas.microsoft.com/office/drawing/2014/main" id="{37E4C84B-0F7A-4E2B-A133-4DF58E69A3AE}"/>
              </a:ext>
            </a:extLst>
          </p:cNvPr>
          <p:cNvSpPr/>
          <p:nvPr/>
        </p:nvSpPr>
        <p:spPr>
          <a:xfrm>
            <a:off x="6096000" y="6772589"/>
            <a:ext cx="6096001" cy="1053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B82FD63-E7DB-4F13-B409-52509C8C5BD7}"/>
              </a:ext>
            </a:extLst>
          </p:cNvPr>
          <p:cNvSpPr/>
          <p:nvPr/>
        </p:nvSpPr>
        <p:spPr>
          <a:xfrm>
            <a:off x="0" y="6772589"/>
            <a:ext cx="6096001" cy="105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mputer screen with graphs and papers&#10;&#10;Description automatically generated">
            <a:extLst>
              <a:ext uri="{FF2B5EF4-FFF2-40B4-BE49-F238E27FC236}">
                <a16:creationId xmlns:a16="http://schemas.microsoft.com/office/drawing/2014/main" id="{582A535E-39DC-69F7-2044-63608E4428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0774" y="1801648"/>
            <a:ext cx="3829515" cy="2154102"/>
          </a:xfrm>
          <a:prstGeom prst="rect">
            <a:avLst/>
          </a:prstGeom>
        </p:spPr>
      </p:pic>
      <p:pic>
        <p:nvPicPr>
          <p:cNvPr id="11" name="Picture 10" descr="A person and person looking at a graph&#10;&#10;Description automatically generated">
            <a:extLst>
              <a:ext uri="{FF2B5EF4-FFF2-40B4-BE49-F238E27FC236}">
                <a16:creationId xmlns:a16="http://schemas.microsoft.com/office/drawing/2014/main" id="{32B35F3A-279A-9F1A-D5A3-CB58388DD9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0774" y="3967117"/>
            <a:ext cx="3829515" cy="2144196"/>
          </a:xfrm>
          <a:prstGeom prst="rect">
            <a:avLst/>
          </a:prstGeom>
        </p:spPr>
      </p:pic>
    </p:spTree>
    <p:extLst>
      <p:ext uri="{BB962C8B-B14F-4D97-AF65-F5344CB8AC3E}">
        <p14:creationId xmlns:p14="http://schemas.microsoft.com/office/powerpoint/2010/main" val="2412841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8F96D6D-8797-4A56-A323-C0347319D2E2}"/>
              </a:ext>
            </a:extLst>
          </p:cNvPr>
          <p:cNvSpPr/>
          <p:nvPr/>
        </p:nvSpPr>
        <p:spPr>
          <a:xfrm>
            <a:off x="6095999" y="1790281"/>
            <a:ext cx="6096001" cy="430966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2266179-A28E-40F3-A2C4-8484DCCDD9E7}"/>
              </a:ext>
            </a:extLst>
          </p:cNvPr>
          <p:cNvSpPr/>
          <p:nvPr/>
        </p:nvSpPr>
        <p:spPr>
          <a:xfrm>
            <a:off x="-1" y="1790281"/>
            <a:ext cx="6096001" cy="43096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9407F83-5BBD-4C30-8497-68B2E3E5A199}"/>
              </a:ext>
            </a:extLst>
          </p:cNvPr>
          <p:cNvSpPr txBox="1"/>
          <p:nvPr/>
        </p:nvSpPr>
        <p:spPr>
          <a:xfrm>
            <a:off x="3078145" y="367771"/>
            <a:ext cx="6055806" cy="1015663"/>
          </a:xfrm>
          <a:prstGeom prst="rect">
            <a:avLst/>
          </a:prstGeom>
          <a:noFill/>
        </p:spPr>
        <p:txBody>
          <a:bodyPr wrap="square" rtlCol="0">
            <a:spAutoFit/>
          </a:bodyPr>
          <a:lstStyle/>
          <a:p>
            <a:pPr algn="ctr"/>
            <a:r>
              <a:rPr lang="en-US" sz="6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Hypothesis</a:t>
            </a:r>
          </a:p>
        </p:txBody>
      </p:sp>
      <p:grpSp>
        <p:nvGrpSpPr>
          <p:cNvPr id="52" name="Group 51">
            <a:extLst>
              <a:ext uri="{FF2B5EF4-FFF2-40B4-BE49-F238E27FC236}">
                <a16:creationId xmlns:a16="http://schemas.microsoft.com/office/drawing/2014/main" id="{6352DFF8-1E2C-4324-9B2B-A044368DF405}"/>
              </a:ext>
            </a:extLst>
          </p:cNvPr>
          <p:cNvGrpSpPr/>
          <p:nvPr/>
        </p:nvGrpSpPr>
        <p:grpSpPr>
          <a:xfrm>
            <a:off x="-1240981" y="1674678"/>
            <a:ext cx="4823089" cy="2512187"/>
            <a:chOff x="-132606" y="4253862"/>
            <a:chExt cx="4823089" cy="2512187"/>
          </a:xfrm>
        </p:grpSpPr>
        <p:sp>
          <p:nvSpPr>
            <p:cNvPr id="53" name="Text Placeholder 10">
              <a:extLst>
                <a:ext uri="{FF2B5EF4-FFF2-40B4-BE49-F238E27FC236}">
                  <a16:creationId xmlns:a16="http://schemas.microsoft.com/office/drawing/2014/main" id="{896D6EFE-6922-411D-8016-0EA4E2FFA7CE}"/>
                </a:ext>
              </a:extLst>
            </p:cNvPr>
            <p:cNvSpPr txBox="1">
              <a:spLocks/>
            </p:cNvSpPr>
            <p:nvPr/>
          </p:nvSpPr>
          <p:spPr>
            <a:xfrm>
              <a:off x="1080385" y="4769156"/>
              <a:ext cx="3610098" cy="1996893"/>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A particular variable has no affect in a Parkinson’s patient and a healthy individual. In other words, the mean of that particular variable is same for Parkinson’s patient and a healthy individual </a:t>
              </a:r>
            </a:p>
          </p:txBody>
        </p:sp>
        <p:sp>
          <p:nvSpPr>
            <p:cNvPr id="54" name="Text Placeholder 10">
              <a:extLst>
                <a:ext uri="{FF2B5EF4-FFF2-40B4-BE49-F238E27FC236}">
                  <a16:creationId xmlns:a16="http://schemas.microsoft.com/office/drawing/2014/main" id="{C7186527-F43B-4F41-9F75-7697D8825FE5}"/>
                </a:ext>
              </a:extLst>
            </p:cNvPr>
            <p:cNvSpPr txBox="1">
              <a:spLocks/>
            </p:cNvSpPr>
            <p:nvPr/>
          </p:nvSpPr>
          <p:spPr>
            <a:xfrm>
              <a:off x="-132606" y="4253862"/>
              <a:ext cx="3829515" cy="587277"/>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Null Hypothesis</a:t>
              </a:r>
            </a:p>
          </p:txBody>
        </p:sp>
      </p:grpSp>
      <p:grpSp>
        <p:nvGrpSpPr>
          <p:cNvPr id="58" name="Group 57">
            <a:extLst>
              <a:ext uri="{FF2B5EF4-FFF2-40B4-BE49-F238E27FC236}">
                <a16:creationId xmlns:a16="http://schemas.microsoft.com/office/drawing/2014/main" id="{24DF15F3-3739-47D2-AB3E-8C41D490EF6F}"/>
              </a:ext>
            </a:extLst>
          </p:cNvPr>
          <p:cNvGrpSpPr/>
          <p:nvPr/>
        </p:nvGrpSpPr>
        <p:grpSpPr>
          <a:xfrm>
            <a:off x="8395163" y="3809713"/>
            <a:ext cx="3847175" cy="2108016"/>
            <a:chOff x="-173290" y="3585987"/>
            <a:chExt cx="3847175" cy="2108016"/>
          </a:xfrm>
        </p:grpSpPr>
        <p:sp>
          <p:nvSpPr>
            <p:cNvPr id="59" name="Text Placeholder 10">
              <a:extLst>
                <a:ext uri="{FF2B5EF4-FFF2-40B4-BE49-F238E27FC236}">
                  <a16:creationId xmlns:a16="http://schemas.microsoft.com/office/drawing/2014/main" id="{28691A6F-2A90-4B99-8FCF-946571767021}"/>
                </a:ext>
              </a:extLst>
            </p:cNvPr>
            <p:cNvSpPr txBox="1">
              <a:spLocks/>
            </p:cNvSpPr>
            <p:nvPr/>
          </p:nvSpPr>
          <p:spPr>
            <a:xfrm>
              <a:off x="-155631" y="4020275"/>
              <a:ext cx="3829516" cy="1673728"/>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A particular variable has an affect in a Parkinson’s patient and a healthy individual. In other words, the mean of that particular variable is not same for Parkinson’s patient and a healthy individual </a:t>
              </a:r>
            </a:p>
          </p:txBody>
        </p:sp>
        <p:sp>
          <p:nvSpPr>
            <p:cNvPr id="60" name="Text Placeholder 10">
              <a:extLst>
                <a:ext uri="{FF2B5EF4-FFF2-40B4-BE49-F238E27FC236}">
                  <a16:creationId xmlns:a16="http://schemas.microsoft.com/office/drawing/2014/main" id="{C81B57DC-9697-42D8-9122-C5B076E8A9B8}"/>
                </a:ext>
              </a:extLst>
            </p:cNvPr>
            <p:cNvSpPr txBox="1">
              <a:spLocks/>
            </p:cNvSpPr>
            <p:nvPr/>
          </p:nvSpPr>
          <p:spPr>
            <a:xfrm>
              <a:off x="-173290" y="3585987"/>
              <a:ext cx="3829515" cy="587277"/>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b="1" dirty="0">
                  <a:solidFill>
                    <a:schemeClr val="accent5"/>
                  </a:solidFill>
                  <a:latin typeface="Open Sans" panose="020B0606030504020204" pitchFamily="34" charset="0"/>
                  <a:ea typeface="Open Sans" panose="020B0606030504020204" pitchFamily="34" charset="0"/>
                  <a:cs typeface="Open Sans" panose="020B0606030504020204" pitchFamily="34" charset="0"/>
                </a:rPr>
                <a:t>Alternative Hypothesis</a:t>
              </a:r>
            </a:p>
          </p:txBody>
        </p:sp>
      </p:grpSp>
      <p:sp>
        <p:nvSpPr>
          <p:cNvPr id="62" name="Rectangle 61">
            <a:extLst>
              <a:ext uri="{FF2B5EF4-FFF2-40B4-BE49-F238E27FC236}">
                <a16:creationId xmlns:a16="http://schemas.microsoft.com/office/drawing/2014/main" id="{37E4C84B-0F7A-4E2B-A133-4DF58E69A3AE}"/>
              </a:ext>
            </a:extLst>
          </p:cNvPr>
          <p:cNvSpPr/>
          <p:nvPr/>
        </p:nvSpPr>
        <p:spPr>
          <a:xfrm>
            <a:off x="6096000" y="6772589"/>
            <a:ext cx="6096001" cy="1053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B82FD63-E7DB-4F13-B409-52509C8C5BD7}"/>
              </a:ext>
            </a:extLst>
          </p:cNvPr>
          <p:cNvSpPr/>
          <p:nvPr/>
        </p:nvSpPr>
        <p:spPr>
          <a:xfrm>
            <a:off x="0" y="6772589"/>
            <a:ext cx="6096001" cy="105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magnifying glass with a chemical formula&#10;&#10;Description automatically generated">
            <a:extLst>
              <a:ext uri="{FF2B5EF4-FFF2-40B4-BE49-F238E27FC236}">
                <a16:creationId xmlns:a16="http://schemas.microsoft.com/office/drawing/2014/main" id="{3FCC9BA4-2BE4-B0DD-D46F-1797E9BE6E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1381" y="2261955"/>
            <a:ext cx="4916121" cy="3307572"/>
          </a:xfrm>
          <a:prstGeom prst="rect">
            <a:avLst/>
          </a:prstGeom>
        </p:spPr>
      </p:pic>
    </p:spTree>
    <p:extLst>
      <p:ext uri="{BB962C8B-B14F-4D97-AF65-F5344CB8AC3E}">
        <p14:creationId xmlns:p14="http://schemas.microsoft.com/office/powerpoint/2010/main" val="2079434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8F96D6D-8797-4A56-A323-C0347319D2E2}"/>
              </a:ext>
            </a:extLst>
          </p:cNvPr>
          <p:cNvSpPr/>
          <p:nvPr/>
        </p:nvSpPr>
        <p:spPr>
          <a:xfrm>
            <a:off x="6095999" y="1790281"/>
            <a:ext cx="6096001" cy="430966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2266179-A28E-40F3-A2C4-8484DCCDD9E7}"/>
              </a:ext>
            </a:extLst>
          </p:cNvPr>
          <p:cNvSpPr/>
          <p:nvPr/>
        </p:nvSpPr>
        <p:spPr>
          <a:xfrm>
            <a:off x="-1" y="1790281"/>
            <a:ext cx="12203206" cy="43096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9407F83-5BBD-4C30-8497-68B2E3E5A199}"/>
              </a:ext>
            </a:extLst>
          </p:cNvPr>
          <p:cNvSpPr txBox="1"/>
          <p:nvPr/>
        </p:nvSpPr>
        <p:spPr>
          <a:xfrm>
            <a:off x="3055734" y="367771"/>
            <a:ext cx="6683334" cy="1015663"/>
          </a:xfrm>
          <a:prstGeom prst="rect">
            <a:avLst/>
          </a:prstGeom>
          <a:noFill/>
        </p:spPr>
        <p:txBody>
          <a:bodyPr wrap="square" lIns="91440" tIns="45720" rIns="91440" bIns="45720" rtlCol="0" anchor="t">
            <a:spAutoFit/>
          </a:bodyPr>
          <a:lstStyle/>
          <a:p>
            <a:pPr algn="ctr"/>
            <a:r>
              <a:rPr lang="en-US" sz="6000" b="1" dirty="0">
                <a:solidFill>
                  <a:schemeClr val="accent4"/>
                </a:solidFill>
                <a:latin typeface="Open Sans"/>
                <a:ea typeface="Open Sans"/>
                <a:cs typeface="Open Sans"/>
              </a:rPr>
              <a:t>Two Tailed T-Stat</a:t>
            </a:r>
            <a:endParaRPr lang="en-US" sz="6000"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52" name="Group 51">
            <a:extLst>
              <a:ext uri="{FF2B5EF4-FFF2-40B4-BE49-F238E27FC236}">
                <a16:creationId xmlns:a16="http://schemas.microsoft.com/office/drawing/2014/main" id="{6352DFF8-1E2C-4324-9B2B-A044368DF405}"/>
              </a:ext>
            </a:extLst>
          </p:cNvPr>
          <p:cNvGrpSpPr/>
          <p:nvPr/>
        </p:nvGrpSpPr>
        <p:grpSpPr>
          <a:xfrm>
            <a:off x="-1095304" y="2884913"/>
            <a:ext cx="6840147" cy="2338317"/>
            <a:chOff x="-132606" y="4253862"/>
            <a:chExt cx="4823089" cy="2338317"/>
          </a:xfrm>
        </p:grpSpPr>
        <p:sp>
          <p:nvSpPr>
            <p:cNvPr id="53" name="Text Placeholder 10">
              <a:extLst>
                <a:ext uri="{FF2B5EF4-FFF2-40B4-BE49-F238E27FC236}">
                  <a16:creationId xmlns:a16="http://schemas.microsoft.com/office/drawing/2014/main" id="{896D6EFE-6922-411D-8016-0EA4E2FFA7CE}"/>
                </a:ext>
              </a:extLst>
            </p:cNvPr>
            <p:cNvSpPr txBox="1">
              <a:spLocks/>
            </p:cNvSpPr>
            <p:nvPr/>
          </p:nvSpPr>
          <p:spPr>
            <a:xfrm>
              <a:off x="1080385" y="4466597"/>
              <a:ext cx="3610098" cy="2125582"/>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800" dirty="0">
                  <a:solidFill>
                    <a:schemeClr val="bg1"/>
                  </a:solidFill>
                  <a:latin typeface="Open Sans"/>
                  <a:ea typeface="Open Sans"/>
                  <a:cs typeface="Open Sans"/>
                </a:rPr>
                <a:t>For hypothesis testing we have executed two tailed T-stat. As, we have to compare each variable with two different group that's why this mode of T-stat has been used. With this value we will then calculate our p-value.</a:t>
              </a:r>
            </a:p>
          </p:txBody>
        </p:sp>
        <p:sp>
          <p:nvSpPr>
            <p:cNvPr id="54" name="Text Placeholder 10">
              <a:extLst>
                <a:ext uri="{FF2B5EF4-FFF2-40B4-BE49-F238E27FC236}">
                  <a16:creationId xmlns:a16="http://schemas.microsoft.com/office/drawing/2014/main" id="{C7186527-F43B-4F41-9F75-7697D8825FE5}"/>
                </a:ext>
              </a:extLst>
            </p:cNvPr>
            <p:cNvSpPr txBox="1">
              <a:spLocks/>
            </p:cNvSpPr>
            <p:nvPr/>
          </p:nvSpPr>
          <p:spPr>
            <a:xfrm>
              <a:off x="-132606" y="4253862"/>
              <a:ext cx="3829515" cy="587277"/>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en-US" b="1">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62" name="Rectangle 61">
            <a:extLst>
              <a:ext uri="{FF2B5EF4-FFF2-40B4-BE49-F238E27FC236}">
                <a16:creationId xmlns:a16="http://schemas.microsoft.com/office/drawing/2014/main" id="{37E4C84B-0F7A-4E2B-A133-4DF58E69A3AE}"/>
              </a:ext>
            </a:extLst>
          </p:cNvPr>
          <p:cNvSpPr/>
          <p:nvPr/>
        </p:nvSpPr>
        <p:spPr>
          <a:xfrm>
            <a:off x="6096000" y="6772589"/>
            <a:ext cx="6096001" cy="1053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B82FD63-E7DB-4F13-B409-52509C8C5BD7}"/>
              </a:ext>
            </a:extLst>
          </p:cNvPr>
          <p:cNvSpPr/>
          <p:nvPr/>
        </p:nvSpPr>
        <p:spPr>
          <a:xfrm>
            <a:off x="0" y="6772589"/>
            <a:ext cx="6096001" cy="105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10">
            <a:extLst>
              <a:ext uri="{FF2B5EF4-FFF2-40B4-BE49-F238E27FC236}">
                <a16:creationId xmlns:a16="http://schemas.microsoft.com/office/drawing/2014/main" id="{C6D16B7B-3BA0-D31F-C240-B465A3A073A7}"/>
              </a:ext>
            </a:extLst>
          </p:cNvPr>
          <p:cNvSpPr txBox="1">
            <a:spLocks/>
          </p:cNvSpPr>
          <p:nvPr/>
        </p:nvSpPr>
        <p:spPr>
          <a:xfrm>
            <a:off x="642899" y="2163077"/>
            <a:ext cx="5119873" cy="750590"/>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3200" b="1" dirty="0">
                <a:solidFill>
                  <a:schemeClr val="accent4"/>
                </a:solidFill>
                <a:latin typeface="Open Sans"/>
                <a:ea typeface="Open Sans"/>
                <a:cs typeface="Open Sans"/>
              </a:rPr>
              <a:t>T-Stat</a:t>
            </a:r>
          </a:p>
        </p:txBody>
      </p:sp>
      <p:pic>
        <p:nvPicPr>
          <p:cNvPr id="6" name="Picture 5" descr="A diagram of a normal distribution&#10;&#10;Description automatically generated">
            <a:extLst>
              <a:ext uri="{FF2B5EF4-FFF2-40B4-BE49-F238E27FC236}">
                <a16:creationId xmlns:a16="http://schemas.microsoft.com/office/drawing/2014/main" id="{E0A7EACC-A1E6-E5F2-9A56-03A8348C3180}"/>
              </a:ext>
            </a:extLst>
          </p:cNvPr>
          <p:cNvPicPr>
            <a:picLocks noChangeAspect="1"/>
          </p:cNvPicPr>
          <p:nvPr/>
        </p:nvPicPr>
        <p:blipFill>
          <a:blip r:embed="rId3"/>
          <a:stretch>
            <a:fillRect/>
          </a:stretch>
        </p:blipFill>
        <p:spPr>
          <a:xfrm>
            <a:off x="6173881" y="1795743"/>
            <a:ext cx="6018680" cy="4297455"/>
          </a:xfrm>
          <a:prstGeom prst="rect">
            <a:avLst/>
          </a:prstGeom>
        </p:spPr>
      </p:pic>
    </p:spTree>
    <p:extLst>
      <p:ext uri="{BB962C8B-B14F-4D97-AF65-F5344CB8AC3E}">
        <p14:creationId xmlns:p14="http://schemas.microsoft.com/office/powerpoint/2010/main" val="18888034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FA4477CE-CFE7-4546-AC1D-60598B7601A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09961507-9D2D-4919-BD3F-4A38F5999064}"/>
              </a:ext>
            </a:extLst>
          </p:cNvPr>
          <p:cNvSpPr/>
          <p:nvPr/>
        </p:nvSpPr>
        <p:spPr>
          <a:xfrm>
            <a:off x="-1" y="1015876"/>
            <a:ext cx="12188952" cy="4843829"/>
          </a:xfrm>
          <a:prstGeom prst="rect">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90F97AC-BED5-494B-A99A-E18C3A6A642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0323" y="1326760"/>
            <a:ext cx="6168986" cy="3726067"/>
          </a:xfrm>
          <a:prstGeom prst="rect">
            <a:avLst/>
          </a:prstGeom>
        </p:spPr>
      </p:pic>
      <p:sp>
        <p:nvSpPr>
          <p:cNvPr id="12" name="TextBox 11">
            <a:extLst>
              <a:ext uri="{FF2B5EF4-FFF2-40B4-BE49-F238E27FC236}">
                <a16:creationId xmlns:a16="http://schemas.microsoft.com/office/drawing/2014/main" id="{6D5284BE-DF1F-4189-8626-EFB63AC2EE27}"/>
              </a:ext>
            </a:extLst>
          </p:cNvPr>
          <p:cNvSpPr txBox="1"/>
          <p:nvPr/>
        </p:nvSpPr>
        <p:spPr>
          <a:xfrm>
            <a:off x="5895871" y="1390678"/>
            <a:ext cx="6055806" cy="707886"/>
          </a:xfrm>
          <a:prstGeom prst="rect">
            <a:avLst/>
          </a:prstGeom>
          <a:noFill/>
        </p:spPr>
        <p:txBody>
          <a:bodyPr wrap="square" rtlCol="0">
            <a:spAutoFit/>
          </a:bodyPr>
          <a:lstStyle/>
          <a:p>
            <a:pPr algn="ctr"/>
            <a:r>
              <a:rPr lang="en-US" sz="4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Significance of P-Value</a:t>
            </a:r>
          </a:p>
        </p:txBody>
      </p:sp>
      <p:sp>
        <p:nvSpPr>
          <p:cNvPr id="14" name="TextBox 13">
            <a:extLst>
              <a:ext uri="{FF2B5EF4-FFF2-40B4-BE49-F238E27FC236}">
                <a16:creationId xmlns:a16="http://schemas.microsoft.com/office/drawing/2014/main" id="{F2571199-E44E-42DF-9BCF-880EB12DBAC0}"/>
              </a:ext>
            </a:extLst>
          </p:cNvPr>
          <p:cNvSpPr txBox="1"/>
          <p:nvPr/>
        </p:nvSpPr>
        <p:spPr>
          <a:xfrm>
            <a:off x="6090138" y="2162482"/>
            <a:ext cx="5593584" cy="1631216"/>
          </a:xfrm>
          <a:prstGeom prst="rect">
            <a:avLst/>
          </a:prstGeom>
          <a:noFill/>
        </p:spPr>
        <p:txBody>
          <a:bodyPr wrap="square" rtlCol="0">
            <a:spAutoFit/>
          </a:bodyPr>
          <a:lstStyle/>
          <a:p>
            <a:pPr algn="ctr"/>
            <a:r>
              <a:rPr lang="en-US"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We have conducted our hypothesis testing with 95% confidence level. So, if p&lt;0.05 we reject the null hypothesis of a particular variable but if the p&gt;0.05 then we except the null hypothesis </a:t>
            </a:r>
          </a:p>
        </p:txBody>
      </p:sp>
      <p:pic>
        <p:nvPicPr>
          <p:cNvPr id="15" name="Picture Placeholder 14" descr="A group of people working on a project&#10;&#10;Description automatically generated">
            <a:extLst>
              <a:ext uri="{FF2B5EF4-FFF2-40B4-BE49-F238E27FC236}">
                <a16:creationId xmlns:a16="http://schemas.microsoft.com/office/drawing/2014/main" id="{6E5B2085-2914-7D5C-0F4F-FE3D6B24E0FC}"/>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5361" r="5361"/>
          <a:stretch>
            <a:fillRect/>
          </a:stretch>
        </p:blipFill>
        <p:spPr/>
      </p:pic>
    </p:spTree>
    <p:extLst>
      <p:ext uri="{BB962C8B-B14F-4D97-AF65-F5344CB8AC3E}">
        <p14:creationId xmlns:p14="http://schemas.microsoft.com/office/powerpoint/2010/main" val="662144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BAD84A1-9314-48B2-B9AC-4E640D8589F9}"/>
              </a:ext>
            </a:extLst>
          </p:cNvPr>
          <p:cNvSpPr txBox="1"/>
          <p:nvPr/>
        </p:nvSpPr>
        <p:spPr>
          <a:xfrm>
            <a:off x="-177661" y="-70650"/>
            <a:ext cx="6055806" cy="707886"/>
          </a:xfrm>
          <a:prstGeom prst="rect">
            <a:avLst/>
          </a:prstGeom>
          <a:noFill/>
        </p:spPr>
        <p:txBody>
          <a:bodyPr wrap="square" rtlCol="0">
            <a:spAutoFit/>
          </a:bodyPr>
          <a:lstStyle/>
          <a:p>
            <a:pPr algn="ctr"/>
            <a:r>
              <a:rPr lang="en-US" sz="4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Result Interpretation</a:t>
            </a:r>
          </a:p>
        </p:txBody>
      </p:sp>
      <p:sp>
        <p:nvSpPr>
          <p:cNvPr id="31" name="Rectangle 30">
            <a:extLst>
              <a:ext uri="{FF2B5EF4-FFF2-40B4-BE49-F238E27FC236}">
                <a16:creationId xmlns:a16="http://schemas.microsoft.com/office/drawing/2014/main" id="{432EC8AE-BB23-4F3D-8EDB-7A9E71F3A479}"/>
              </a:ext>
            </a:extLst>
          </p:cNvPr>
          <p:cNvSpPr/>
          <p:nvPr/>
        </p:nvSpPr>
        <p:spPr>
          <a:xfrm>
            <a:off x="6096000" y="6772589"/>
            <a:ext cx="6096001" cy="105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3A3A003-8AC4-4780-8483-A3446FE784E4}"/>
              </a:ext>
            </a:extLst>
          </p:cNvPr>
          <p:cNvSpPr/>
          <p:nvPr/>
        </p:nvSpPr>
        <p:spPr>
          <a:xfrm>
            <a:off x="0" y="6772589"/>
            <a:ext cx="6096001" cy="1053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table with numbers and letters&#10;&#10;Description automatically generated">
            <a:extLst>
              <a:ext uri="{FF2B5EF4-FFF2-40B4-BE49-F238E27FC236}">
                <a16:creationId xmlns:a16="http://schemas.microsoft.com/office/drawing/2014/main" id="{4A5AFEEF-070B-762B-34D2-583E1C7A2487}"/>
              </a:ext>
            </a:extLst>
          </p:cNvPr>
          <p:cNvPicPr>
            <a:picLocks noChangeAspect="1"/>
          </p:cNvPicPr>
          <p:nvPr/>
        </p:nvPicPr>
        <p:blipFill>
          <a:blip r:embed="rId3"/>
          <a:stretch>
            <a:fillRect/>
          </a:stretch>
        </p:blipFill>
        <p:spPr>
          <a:xfrm>
            <a:off x="465907" y="620808"/>
            <a:ext cx="4715950" cy="6008592"/>
          </a:xfrm>
          <a:prstGeom prst="rect">
            <a:avLst/>
          </a:prstGeom>
        </p:spPr>
      </p:pic>
      <p:pic>
        <p:nvPicPr>
          <p:cNvPr id="4" name="Picture 3">
            <a:extLst>
              <a:ext uri="{FF2B5EF4-FFF2-40B4-BE49-F238E27FC236}">
                <a16:creationId xmlns:a16="http://schemas.microsoft.com/office/drawing/2014/main" id="{A9303AAD-B345-E479-BC8A-D361263CDE37}"/>
              </a:ext>
            </a:extLst>
          </p:cNvPr>
          <p:cNvPicPr>
            <a:picLocks noChangeAspect="1"/>
          </p:cNvPicPr>
          <p:nvPr/>
        </p:nvPicPr>
        <p:blipFill>
          <a:blip r:embed="rId4"/>
          <a:stretch>
            <a:fillRect/>
          </a:stretch>
        </p:blipFill>
        <p:spPr>
          <a:xfrm>
            <a:off x="5576047" y="1190066"/>
            <a:ext cx="6317876" cy="4870076"/>
          </a:xfrm>
          <a:prstGeom prst="rect">
            <a:avLst/>
          </a:prstGeom>
        </p:spPr>
      </p:pic>
    </p:spTree>
    <p:extLst>
      <p:ext uri="{BB962C8B-B14F-4D97-AF65-F5344CB8AC3E}">
        <p14:creationId xmlns:p14="http://schemas.microsoft.com/office/powerpoint/2010/main" val="2751115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cartoon of a person's head with a brain and a person's head&#10;&#10;Description automatically generated">
            <a:extLst>
              <a:ext uri="{FF2B5EF4-FFF2-40B4-BE49-F238E27FC236}">
                <a16:creationId xmlns:a16="http://schemas.microsoft.com/office/drawing/2014/main" id="{2091CE8C-8F8A-A564-8EB4-3D4FE4F9D9F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0205" b="20205"/>
          <a:stretch>
            <a:fillRect/>
          </a:stretch>
        </p:blipFill>
        <p:spPr/>
      </p:pic>
      <p:sp>
        <p:nvSpPr>
          <p:cNvPr id="6" name="Rectangle 5">
            <a:extLst>
              <a:ext uri="{FF2B5EF4-FFF2-40B4-BE49-F238E27FC236}">
                <a16:creationId xmlns:a16="http://schemas.microsoft.com/office/drawing/2014/main" id="{09961507-9D2D-4919-BD3F-4A38F5999064}"/>
              </a:ext>
            </a:extLst>
          </p:cNvPr>
          <p:cNvSpPr/>
          <p:nvPr/>
        </p:nvSpPr>
        <p:spPr>
          <a:xfrm>
            <a:off x="3320" y="167664"/>
            <a:ext cx="12188952" cy="6473734"/>
          </a:xfrm>
          <a:prstGeom prst="rect">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D5284BE-DF1F-4189-8626-EFB63AC2EE27}"/>
              </a:ext>
            </a:extLst>
          </p:cNvPr>
          <p:cNvSpPr txBox="1"/>
          <p:nvPr/>
        </p:nvSpPr>
        <p:spPr>
          <a:xfrm>
            <a:off x="-8676" y="282302"/>
            <a:ext cx="6533923" cy="707886"/>
          </a:xfrm>
          <a:prstGeom prst="rect">
            <a:avLst/>
          </a:prstGeom>
          <a:noFill/>
        </p:spPr>
        <p:txBody>
          <a:bodyPr wrap="square" rtlCol="0">
            <a:spAutoFit/>
          </a:bodyPr>
          <a:lstStyle/>
          <a:p>
            <a:pPr algn="ctr"/>
            <a:r>
              <a:rPr lang="en-US" sz="4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Differentiating Variables</a:t>
            </a:r>
          </a:p>
        </p:txBody>
      </p:sp>
      <p:sp>
        <p:nvSpPr>
          <p:cNvPr id="14" name="TextBox 13">
            <a:extLst>
              <a:ext uri="{FF2B5EF4-FFF2-40B4-BE49-F238E27FC236}">
                <a16:creationId xmlns:a16="http://schemas.microsoft.com/office/drawing/2014/main" id="{F2571199-E44E-42DF-9BCF-880EB12DBAC0}"/>
              </a:ext>
            </a:extLst>
          </p:cNvPr>
          <p:cNvSpPr txBox="1"/>
          <p:nvPr/>
        </p:nvSpPr>
        <p:spPr>
          <a:xfrm>
            <a:off x="-19714" y="1351138"/>
            <a:ext cx="6404023" cy="1938992"/>
          </a:xfrm>
          <a:prstGeom prst="rect">
            <a:avLst/>
          </a:prstGeom>
          <a:noFill/>
        </p:spPr>
        <p:txBody>
          <a:bodyPr wrap="square" rtlCol="0">
            <a:spAutoFit/>
          </a:bodyPr>
          <a:lstStyle/>
          <a:p>
            <a:pPr algn="ctr"/>
            <a:r>
              <a:rPr lang="en-US"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After executing the hypothesis testing, we have found that following variables have p value less than 0.05, which means we reject the null hypothesis for these variables. In other way, we can say that these variables have impact over detecting the Parkinson’s Disease.   </a:t>
            </a:r>
          </a:p>
        </p:txBody>
      </p:sp>
      <p:sp>
        <p:nvSpPr>
          <p:cNvPr id="7" name="object 1">
            <a:extLst>
              <a:ext uri="{FF2B5EF4-FFF2-40B4-BE49-F238E27FC236}">
                <a16:creationId xmlns:a16="http://schemas.microsoft.com/office/drawing/2014/main" id="{DF038390-4937-D3D9-781E-424520363275}"/>
              </a:ext>
            </a:extLst>
          </p:cNvPr>
          <p:cNvSpPr/>
          <p:nvPr/>
        </p:nvSpPr>
        <p:spPr>
          <a:xfrm>
            <a:off x="647825" y="-151814"/>
            <a:ext cx="12192000" cy="6858000"/>
          </a:xfrm>
          <a:prstGeom prst="rect">
            <a:avLst/>
          </a:prstGeom>
          <a:blipFill>
            <a:blip r:embed="rId4" cstate="print">
              <a:extLst>
                <a:ext uri="{BEBA8EAE-BF5A-486C-A8C5-ECC9F3942E4B}">
                  <a14:imgProps xmlns:a14="http://schemas.microsoft.com/office/drawing/2010/main">
                    <a14:imgLayer r:embed="rId5">
                      <a14:imgEffect>
                        <a14:backgroundRemoval t="10000" b="91574" l="10000" r="90000">
                          <a14:foregroundMark x1="70625" y1="21944" x2="70625" y2="21944"/>
                          <a14:foregroundMark x1="72188" y1="91204" x2="72188" y2="91204"/>
                          <a14:foregroundMark x1="68438" y1="91574" x2="68438" y2="91574"/>
                          <a14:foregroundMark x1="69219" y1="56204" x2="69219" y2="56204"/>
                        </a14:backgroundRemoval>
                      </a14:imgEffect>
                    </a14:imgLayer>
                  </a14:imgProps>
                </a:ext>
              </a:extLst>
            </a:blip>
            <a:stretch>
              <a:fillRect/>
            </a:stretch>
          </a:blipFill>
        </p:spPr>
        <p:txBody>
          <a:bodyPr wrap="square" lIns="0" tIns="0" rIns="0" bIns="0" rtlCol="0">
            <a:spAutoFit/>
          </a:bodyPr>
          <a:lstStyle/>
          <a:p>
            <a:endParaRPr dirty="0"/>
          </a:p>
        </p:txBody>
      </p:sp>
      <p:sp>
        <p:nvSpPr>
          <p:cNvPr id="9" name="object 4">
            <a:extLst>
              <a:ext uri="{FF2B5EF4-FFF2-40B4-BE49-F238E27FC236}">
                <a16:creationId xmlns:a16="http://schemas.microsoft.com/office/drawing/2014/main" id="{B2C469F6-9F1C-8D63-43CB-E736225D91FB}"/>
              </a:ext>
            </a:extLst>
          </p:cNvPr>
          <p:cNvSpPr txBox="1"/>
          <p:nvPr/>
        </p:nvSpPr>
        <p:spPr>
          <a:xfrm>
            <a:off x="8108846" y="1196245"/>
            <a:ext cx="910464" cy="338106"/>
          </a:xfrm>
          <a:prstGeom prst="rect">
            <a:avLst/>
          </a:prstGeom>
        </p:spPr>
        <p:txBody>
          <a:bodyPr vert="horz" wrap="square" lIns="0" tIns="0" rIns="0" bIns="0" rtlCol="0">
            <a:spAutoFit/>
          </a:bodyPr>
          <a:lstStyle/>
          <a:p>
            <a:pPr marL="0" marR="0">
              <a:lnSpc>
                <a:spcPts val="1250"/>
              </a:lnSpc>
              <a:spcBef>
                <a:spcPts val="0"/>
              </a:spcBef>
              <a:spcAft>
                <a:spcPts val="0"/>
              </a:spcAft>
            </a:pPr>
            <a:r>
              <a:rPr lang="en-CA" sz="1400" spc="416" dirty="0">
                <a:solidFill>
                  <a:schemeClr val="bg1"/>
                </a:solidFill>
                <a:latin typeface="Open Sans" panose="020B0606030504020204" pitchFamily="34" charset="0"/>
                <a:ea typeface="Open Sans" panose="020B0606030504020204" pitchFamily="34" charset="0"/>
                <a:cs typeface="Open Sans" panose="020B0606030504020204" pitchFamily="34" charset="0"/>
              </a:rPr>
              <a:t>Abs Jitter</a:t>
            </a:r>
            <a:endParaRPr sz="1400" spc="416"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object 4">
            <a:extLst>
              <a:ext uri="{FF2B5EF4-FFF2-40B4-BE49-F238E27FC236}">
                <a16:creationId xmlns:a16="http://schemas.microsoft.com/office/drawing/2014/main" id="{E7A1E7AA-2896-09A7-488D-A1775188901D}"/>
              </a:ext>
            </a:extLst>
          </p:cNvPr>
          <p:cNvSpPr txBox="1"/>
          <p:nvPr/>
        </p:nvSpPr>
        <p:spPr>
          <a:xfrm>
            <a:off x="7630136" y="1686841"/>
            <a:ext cx="1007789" cy="179152"/>
          </a:xfrm>
          <a:prstGeom prst="rect">
            <a:avLst/>
          </a:prstGeom>
        </p:spPr>
        <p:txBody>
          <a:bodyPr vert="horz" wrap="square" lIns="0" tIns="0" rIns="0" bIns="0" rtlCol="0">
            <a:spAutoFit/>
          </a:bodyPr>
          <a:lstStyle/>
          <a:p>
            <a:pPr marL="0" marR="0">
              <a:lnSpc>
                <a:spcPts val="1250"/>
              </a:lnSpc>
              <a:spcBef>
                <a:spcPts val="0"/>
              </a:spcBef>
              <a:spcAft>
                <a:spcPts val="0"/>
              </a:spcAft>
            </a:pPr>
            <a:r>
              <a:rPr lang="en-CA"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r.a.p</a:t>
            </a:r>
            <a:endParaRP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object 4">
            <a:extLst>
              <a:ext uri="{FF2B5EF4-FFF2-40B4-BE49-F238E27FC236}">
                <a16:creationId xmlns:a16="http://schemas.microsoft.com/office/drawing/2014/main" id="{FC94007C-1B35-0046-DD2E-ED85C90EF23F}"/>
              </a:ext>
            </a:extLst>
          </p:cNvPr>
          <p:cNvSpPr txBox="1"/>
          <p:nvPr/>
        </p:nvSpPr>
        <p:spPr>
          <a:xfrm>
            <a:off x="7185777" y="2352987"/>
            <a:ext cx="1007789" cy="179152"/>
          </a:xfrm>
          <a:prstGeom prst="rect">
            <a:avLst/>
          </a:prstGeom>
        </p:spPr>
        <p:txBody>
          <a:bodyPr vert="horz" wrap="square" lIns="0" tIns="0" rIns="0" bIns="0" rtlCol="0">
            <a:spAutoFit/>
          </a:bodyPr>
          <a:lstStyle/>
          <a:p>
            <a:pPr marL="0" marR="0">
              <a:lnSpc>
                <a:spcPts val="1250"/>
              </a:lnSpc>
              <a:spcBef>
                <a:spcPts val="0"/>
              </a:spcBef>
              <a:spcAft>
                <a:spcPts val="0"/>
              </a:spcAft>
            </a:pPr>
            <a:r>
              <a:rPr lang="en-CA"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p.p.q.5</a:t>
            </a:r>
            <a:endParaRP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object 4">
            <a:extLst>
              <a:ext uri="{FF2B5EF4-FFF2-40B4-BE49-F238E27FC236}">
                <a16:creationId xmlns:a16="http://schemas.microsoft.com/office/drawing/2014/main" id="{7C294DA1-A392-74C7-5DC2-A73042111FAD}"/>
              </a:ext>
            </a:extLst>
          </p:cNvPr>
          <p:cNvSpPr txBox="1"/>
          <p:nvPr/>
        </p:nvSpPr>
        <p:spPr>
          <a:xfrm>
            <a:off x="6977957" y="3098034"/>
            <a:ext cx="1007789" cy="179152"/>
          </a:xfrm>
          <a:prstGeom prst="rect">
            <a:avLst/>
          </a:prstGeom>
        </p:spPr>
        <p:txBody>
          <a:bodyPr vert="horz" wrap="square" lIns="0" tIns="0" rIns="0" bIns="0" rtlCol="0">
            <a:spAutoFit/>
          </a:bodyPr>
          <a:lstStyle/>
          <a:p>
            <a:pPr marL="0" marR="0">
              <a:lnSpc>
                <a:spcPts val="1250"/>
              </a:lnSpc>
              <a:spcBef>
                <a:spcPts val="0"/>
              </a:spcBef>
              <a:spcAft>
                <a:spcPts val="0"/>
              </a:spcAft>
            </a:pPr>
            <a:r>
              <a:rPr lang="en-CA"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d.d.p</a:t>
            </a:r>
            <a:endParaRP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object 4">
            <a:extLst>
              <a:ext uri="{FF2B5EF4-FFF2-40B4-BE49-F238E27FC236}">
                <a16:creationId xmlns:a16="http://schemas.microsoft.com/office/drawing/2014/main" id="{E11AED2F-EFE5-E81C-980A-04CE499B5B4D}"/>
              </a:ext>
            </a:extLst>
          </p:cNvPr>
          <p:cNvSpPr txBox="1"/>
          <p:nvPr/>
        </p:nvSpPr>
        <p:spPr>
          <a:xfrm>
            <a:off x="6964101" y="3862560"/>
            <a:ext cx="1007789" cy="179152"/>
          </a:xfrm>
          <a:prstGeom prst="rect">
            <a:avLst/>
          </a:prstGeom>
        </p:spPr>
        <p:txBody>
          <a:bodyPr vert="horz" wrap="square" lIns="0" tIns="0" rIns="0" bIns="0" rtlCol="0">
            <a:spAutoFit/>
          </a:bodyPr>
          <a:lstStyle/>
          <a:p>
            <a:pPr marL="0" marR="0">
              <a:lnSpc>
                <a:spcPts val="1250"/>
              </a:lnSpc>
              <a:spcBef>
                <a:spcPts val="0"/>
              </a:spcBef>
              <a:spcAft>
                <a:spcPts val="0"/>
              </a:spcAft>
            </a:pPr>
            <a:r>
              <a:rPr lang="en-CA"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a.p.q.11</a:t>
            </a:r>
            <a:endParaRP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object 4">
            <a:extLst>
              <a:ext uri="{FF2B5EF4-FFF2-40B4-BE49-F238E27FC236}">
                <a16:creationId xmlns:a16="http://schemas.microsoft.com/office/drawing/2014/main" id="{AFB8B65B-7244-24CF-9FE2-6E62A42CB85C}"/>
              </a:ext>
            </a:extLst>
          </p:cNvPr>
          <p:cNvSpPr txBox="1"/>
          <p:nvPr/>
        </p:nvSpPr>
        <p:spPr>
          <a:xfrm>
            <a:off x="7523409" y="5335246"/>
            <a:ext cx="1007789" cy="179152"/>
          </a:xfrm>
          <a:prstGeom prst="rect">
            <a:avLst/>
          </a:prstGeom>
        </p:spPr>
        <p:txBody>
          <a:bodyPr vert="horz" wrap="square" lIns="0" tIns="0" rIns="0" bIns="0" rtlCol="0">
            <a:spAutoFit/>
          </a:bodyPr>
          <a:lstStyle/>
          <a:p>
            <a:pPr marL="0" marR="0">
              <a:lnSpc>
                <a:spcPts val="1250"/>
              </a:lnSpc>
              <a:spcBef>
                <a:spcPts val="0"/>
              </a:spcBef>
              <a:spcAft>
                <a:spcPts val="0"/>
              </a:spcAft>
            </a:pPr>
            <a:r>
              <a:rPr lang="en-CA"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NHR</a:t>
            </a:r>
            <a:endParaRP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object 4">
            <a:extLst>
              <a:ext uri="{FF2B5EF4-FFF2-40B4-BE49-F238E27FC236}">
                <a16:creationId xmlns:a16="http://schemas.microsoft.com/office/drawing/2014/main" id="{CBD0DDEB-4690-44F4-1303-1AC7734E9AFC}"/>
              </a:ext>
            </a:extLst>
          </p:cNvPr>
          <p:cNvSpPr txBox="1"/>
          <p:nvPr/>
        </p:nvSpPr>
        <p:spPr>
          <a:xfrm>
            <a:off x="6969617" y="4566042"/>
            <a:ext cx="1561581" cy="344710"/>
          </a:xfrm>
          <a:prstGeom prst="rect">
            <a:avLst/>
          </a:prstGeom>
        </p:spPr>
        <p:txBody>
          <a:bodyPr vert="horz" wrap="square" lIns="0" tIns="0" rIns="0" bIns="0" rtlCol="0">
            <a:spAutoFit/>
          </a:bodyPr>
          <a:lstStyle/>
          <a:p>
            <a:pPr marL="0" marR="0" algn="ctr">
              <a:lnSpc>
                <a:spcPts val="1250"/>
              </a:lnSpc>
              <a:spcBef>
                <a:spcPts val="0"/>
              </a:spcBef>
              <a:spcAft>
                <a:spcPts val="0"/>
              </a:spcAft>
            </a:pPr>
            <a:r>
              <a:rPr lang="en-CA"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Corr</a:t>
            </a:r>
            <a:r>
              <a:rPr lang="en-CA"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of HNR &amp; NHR</a:t>
            </a:r>
            <a:endParaRP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object 4">
            <a:extLst>
              <a:ext uri="{FF2B5EF4-FFF2-40B4-BE49-F238E27FC236}">
                <a16:creationId xmlns:a16="http://schemas.microsoft.com/office/drawing/2014/main" id="{0252600E-3DB3-E036-6330-3777F2E52AF2}"/>
              </a:ext>
            </a:extLst>
          </p:cNvPr>
          <p:cNvSpPr txBox="1"/>
          <p:nvPr/>
        </p:nvSpPr>
        <p:spPr>
          <a:xfrm>
            <a:off x="7750209" y="5915403"/>
            <a:ext cx="1007789" cy="345864"/>
          </a:xfrm>
          <a:prstGeom prst="rect">
            <a:avLst/>
          </a:prstGeom>
        </p:spPr>
        <p:txBody>
          <a:bodyPr vert="horz" wrap="square" lIns="0" tIns="0" rIns="0" bIns="0" rtlCol="0">
            <a:spAutoFit/>
          </a:bodyPr>
          <a:lstStyle/>
          <a:p>
            <a:pPr marL="0" marR="0">
              <a:lnSpc>
                <a:spcPts val="1250"/>
              </a:lnSpc>
              <a:spcBef>
                <a:spcPts val="0"/>
              </a:spcBef>
              <a:spcAft>
                <a:spcPts val="0"/>
              </a:spcAft>
            </a:pPr>
            <a:r>
              <a:rPr lang="en-CA"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Median Pitch</a:t>
            </a:r>
            <a:endParaRP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object 4">
            <a:extLst>
              <a:ext uri="{FF2B5EF4-FFF2-40B4-BE49-F238E27FC236}">
                <a16:creationId xmlns:a16="http://schemas.microsoft.com/office/drawing/2014/main" id="{D06B7547-D1A9-6A89-02D5-6A1A72F2885C}"/>
              </a:ext>
            </a:extLst>
          </p:cNvPr>
          <p:cNvSpPr txBox="1"/>
          <p:nvPr/>
        </p:nvSpPr>
        <p:spPr>
          <a:xfrm>
            <a:off x="9561805" y="1223571"/>
            <a:ext cx="1007789" cy="344710"/>
          </a:xfrm>
          <a:prstGeom prst="rect">
            <a:avLst/>
          </a:prstGeom>
        </p:spPr>
        <p:txBody>
          <a:bodyPr vert="horz" wrap="square" lIns="0" tIns="0" rIns="0" bIns="0" rtlCol="0">
            <a:spAutoFit/>
          </a:bodyPr>
          <a:lstStyle/>
          <a:p>
            <a:pPr marL="0" marR="0">
              <a:lnSpc>
                <a:spcPts val="1250"/>
              </a:lnSpc>
              <a:spcBef>
                <a:spcPts val="0"/>
              </a:spcBef>
              <a:spcAft>
                <a:spcPts val="0"/>
              </a:spcAft>
            </a:pPr>
            <a:r>
              <a:rPr lang="en-CA"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Mean Pitch</a:t>
            </a:r>
            <a:endParaRP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object 4">
            <a:extLst>
              <a:ext uri="{FF2B5EF4-FFF2-40B4-BE49-F238E27FC236}">
                <a16:creationId xmlns:a16="http://schemas.microsoft.com/office/drawing/2014/main" id="{E156E0E5-63A8-D5FE-4820-4727E378C2B9}"/>
              </a:ext>
            </a:extLst>
          </p:cNvPr>
          <p:cNvSpPr txBox="1"/>
          <p:nvPr/>
        </p:nvSpPr>
        <p:spPr>
          <a:xfrm>
            <a:off x="10331461" y="1682235"/>
            <a:ext cx="1007789" cy="179152"/>
          </a:xfrm>
          <a:prstGeom prst="rect">
            <a:avLst/>
          </a:prstGeom>
        </p:spPr>
        <p:txBody>
          <a:bodyPr vert="horz" wrap="square" lIns="0" tIns="0" rIns="0" bIns="0" rtlCol="0">
            <a:spAutoFit/>
          </a:bodyPr>
          <a:lstStyle/>
          <a:p>
            <a:pPr marL="0" marR="0">
              <a:lnSpc>
                <a:spcPts val="1250"/>
              </a:lnSpc>
              <a:spcBef>
                <a:spcPts val="0"/>
              </a:spcBef>
              <a:spcAft>
                <a:spcPts val="0"/>
              </a:spcAft>
            </a:pPr>
            <a:r>
              <a:rPr lang="en-CA"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SD Pitch</a:t>
            </a:r>
            <a:endParaRP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object 4">
            <a:extLst>
              <a:ext uri="{FF2B5EF4-FFF2-40B4-BE49-F238E27FC236}">
                <a16:creationId xmlns:a16="http://schemas.microsoft.com/office/drawing/2014/main" id="{D4B58AC7-0A94-BDE2-4924-5A37A861CE30}"/>
              </a:ext>
            </a:extLst>
          </p:cNvPr>
          <p:cNvSpPr txBox="1"/>
          <p:nvPr/>
        </p:nvSpPr>
        <p:spPr>
          <a:xfrm>
            <a:off x="10486361" y="2321234"/>
            <a:ext cx="1007789" cy="179152"/>
          </a:xfrm>
          <a:prstGeom prst="rect">
            <a:avLst/>
          </a:prstGeom>
        </p:spPr>
        <p:txBody>
          <a:bodyPr vert="horz" wrap="square" lIns="0" tIns="0" rIns="0" bIns="0" rtlCol="0">
            <a:spAutoFit/>
          </a:bodyPr>
          <a:lstStyle/>
          <a:p>
            <a:pPr marL="0" marR="0">
              <a:lnSpc>
                <a:spcPts val="1250"/>
              </a:lnSpc>
              <a:spcBef>
                <a:spcPts val="0"/>
              </a:spcBef>
              <a:spcAft>
                <a:spcPts val="0"/>
              </a:spcAft>
            </a:pPr>
            <a:r>
              <a:rPr lang="en-CA"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Min Pitch</a:t>
            </a:r>
            <a:endParaRP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object 4">
            <a:extLst>
              <a:ext uri="{FF2B5EF4-FFF2-40B4-BE49-F238E27FC236}">
                <a16:creationId xmlns:a16="http://schemas.microsoft.com/office/drawing/2014/main" id="{F451B9EC-FE9C-A3BC-7E8D-A20C52DF5644}"/>
              </a:ext>
            </a:extLst>
          </p:cNvPr>
          <p:cNvSpPr txBox="1"/>
          <p:nvPr/>
        </p:nvSpPr>
        <p:spPr>
          <a:xfrm>
            <a:off x="10466143" y="3099207"/>
            <a:ext cx="1007789" cy="345864"/>
          </a:xfrm>
          <a:prstGeom prst="rect">
            <a:avLst/>
          </a:prstGeom>
        </p:spPr>
        <p:txBody>
          <a:bodyPr vert="horz" wrap="square" lIns="0" tIns="0" rIns="0" bIns="0" rtlCol="0">
            <a:spAutoFit/>
          </a:bodyPr>
          <a:lstStyle/>
          <a:p>
            <a:pPr marL="0" marR="0">
              <a:lnSpc>
                <a:spcPts val="1250"/>
              </a:lnSpc>
              <a:spcBef>
                <a:spcPts val="0"/>
              </a:spcBef>
              <a:spcAft>
                <a:spcPts val="0"/>
              </a:spcAft>
            </a:pPr>
            <a:r>
              <a:rPr lang="en-CA"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Mean Periods</a:t>
            </a:r>
            <a:endParaRP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object 4">
            <a:extLst>
              <a:ext uri="{FF2B5EF4-FFF2-40B4-BE49-F238E27FC236}">
                <a16:creationId xmlns:a16="http://schemas.microsoft.com/office/drawing/2014/main" id="{59AD7135-33AD-C8A8-3506-EDC51C90054A}"/>
              </a:ext>
            </a:extLst>
          </p:cNvPr>
          <p:cNvSpPr txBox="1"/>
          <p:nvPr/>
        </p:nvSpPr>
        <p:spPr>
          <a:xfrm>
            <a:off x="10466142" y="3793533"/>
            <a:ext cx="1007789" cy="345864"/>
          </a:xfrm>
          <a:prstGeom prst="rect">
            <a:avLst/>
          </a:prstGeom>
        </p:spPr>
        <p:txBody>
          <a:bodyPr vert="horz" wrap="square" lIns="0" tIns="0" rIns="0" bIns="0" rtlCol="0">
            <a:spAutoFit/>
          </a:bodyPr>
          <a:lstStyle/>
          <a:p>
            <a:pPr marL="0" marR="0">
              <a:lnSpc>
                <a:spcPts val="1250"/>
              </a:lnSpc>
              <a:spcBef>
                <a:spcPts val="0"/>
              </a:spcBef>
              <a:spcAft>
                <a:spcPts val="0"/>
              </a:spcAft>
            </a:pPr>
            <a:r>
              <a:rPr lang="en-CA"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Unvoiced Framed</a:t>
            </a:r>
            <a:endParaRP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object 4">
            <a:extLst>
              <a:ext uri="{FF2B5EF4-FFF2-40B4-BE49-F238E27FC236}">
                <a16:creationId xmlns:a16="http://schemas.microsoft.com/office/drawing/2014/main" id="{1CE3135D-22A9-797A-52CE-7711C7D6749F}"/>
              </a:ext>
            </a:extLst>
          </p:cNvPr>
          <p:cNvSpPr txBox="1"/>
          <p:nvPr/>
        </p:nvSpPr>
        <p:spPr>
          <a:xfrm>
            <a:off x="10325145" y="4528246"/>
            <a:ext cx="1312673" cy="344710"/>
          </a:xfrm>
          <a:prstGeom prst="rect">
            <a:avLst/>
          </a:prstGeom>
        </p:spPr>
        <p:txBody>
          <a:bodyPr vert="horz" wrap="square" lIns="0" tIns="0" rIns="0" bIns="0" rtlCol="0">
            <a:spAutoFit/>
          </a:bodyPr>
          <a:lstStyle/>
          <a:p>
            <a:pPr marL="0" marR="0">
              <a:lnSpc>
                <a:spcPts val="1250"/>
              </a:lnSpc>
              <a:spcBef>
                <a:spcPts val="0"/>
              </a:spcBef>
              <a:spcAft>
                <a:spcPts val="0"/>
              </a:spcAft>
            </a:pPr>
            <a:r>
              <a:rPr lang="en-CA"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No of voice Breaks</a:t>
            </a:r>
            <a:endParaRP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object 4">
            <a:extLst>
              <a:ext uri="{FF2B5EF4-FFF2-40B4-BE49-F238E27FC236}">
                <a16:creationId xmlns:a16="http://schemas.microsoft.com/office/drawing/2014/main" id="{A89237E0-0CEB-174B-6D24-655406185897}"/>
              </a:ext>
            </a:extLst>
          </p:cNvPr>
          <p:cNvSpPr txBox="1"/>
          <p:nvPr/>
        </p:nvSpPr>
        <p:spPr>
          <a:xfrm>
            <a:off x="10065699" y="5238260"/>
            <a:ext cx="1471634" cy="344710"/>
          </a:xfrm>
          <a:prstGeom prst="rect">
            <a:avLst/>
          </a:prstGeom>
        </p:spPr>
        <p:txBody>
          <a:bodyPr vert="horz" wrap="square" lIns="0" tIns="0" rIns="0" bIns="0" rtlCol="0">
            <a:spAutoFit/>
          </a:bodyPr>
          <a:lstStyle/>
          <a:p>
            <a:pPr marL="0" marR="0">
              <a:lnSpc>
                <a:spcPts val="1250"/>
              </a:lnSpc>
              <a:spcBef>
                <a:spcPts val="0"/>
              </a:spcBef>
              <a:spcAft>
                <a:spcPts val="0"/>
              </a:spcAft>
            </a:pPr>
            <a:r>
              <a:rPr lang="en-CA"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Degree of Voice Breaks</a:t>
            </a:r>
            <a:endParaRP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object 4">
            <a:extLst>
              <a:ext uri="{FF2B5EF4-FFF2-40B4-BE49-F238E27FC236}">
                <a16:creationId xmlns:a16="http://schemas.microsoft.com/office/drawing/2014/main" id="{0F34DF69-4796-B27E-81F9-605B0FC40C89}"/>
              </a:ext>
            </a:extLst>
          </p:cNvPr>
          <p:cNvSpPr txBox="1"/>
          <p:nvPr/>
        </p:nvSpPr>
        <p:spPr>
          <a:xfrm>
            <a:off x="9962247" y="6003759"/>
            <a:ext cx="1007789" cy="179152"/>
          </a:xfrm>
          <a:prstGeom prst="rect">
            <a:avLst/>
          </a:prstGeom>
        </p:spPr>
        <p:txBody>
          <a:bodyPr vert="horz" wrap="square" lIns="0" tIns="0" rIns="0" bIns="0" rtlCol="0">
            <a:spAutoFit/>
          </a:bodyPr>
          <a:lstStyle/>
          <a:p>
            <a:pPr marL="0" marR="0">
              <a:lnSpc>
                <a:spcPts val="1250"/>
              </a:lnSpc>
              <a:spcBef>
                <a:spcPts val="0"/>
              </a:spcBef>
              <a:spcAft>
                <a:spcPts val="0"/>
              </a:spcAft>
            </a:pPr>
            <a:r>
              <a:rPr lang="en-CA"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UPDRS</a:t>
            </a:r>
            <a:endParaRP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object 4">
            <a:extLst>
              <a:ext uri="{FF2B5EF4-FFF2-40B4-BE49-F238E27FC236}">
                <a16:creationId xmlns:a16="http://schemas.microsoft.com/office/drawing/2014/main" id="{D9723E60-444D-DB7B-E143-8F23B33ECA96}"/>
              </a:ext>
            </a:extLst>
          </p:cNvPr>
          <p:cNvSpPr txBox="1"/>
          <p:nvPr/>
        </p:nvSpPr>
        <p:spPr>
          <a:xfrm>
            <a:off x="8915063" y="831508"/>
            <a:ext cx="1007789" cy="179152"/>
          </a:xfrm>
          <a:prstGeom prst="rect">
            <a:avLst/>
          </a:prstGeom>
        </p:spPr>
        <p:txBody>
          <a:bodyPr vert="horz" wrap="square" lIns="0" tIns="0" rIns="0" bIns="0" rtlCol="0">
            <a:spAutoFit/>
          </a:bodyPr>
          <a:lstStyle/>
          <a:p>
            <a:pPr marL="0" marR="0">
              <a:lnSpc>
                <a:spcPts val="1250"/>
              </a:lnSpc>
              <a:spcBef>
                <a:spcPts val="0"/>
              </a:spcBef>
              <a:spcAft>
                <a:spcPts val="0"/>
              </a:spcAft>
            </a:pPr>
            <a:r>
              <a:rPr lang="en-CA"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Jitter %</a:t>
            </a:r>
            <a:endParaRP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85876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red ribbon with stars and a round stamp with a red ribbon&#10;&#10;Description automatically generated">
            <a:extLst>
              <a:ext uri="{FF2B5EF4-FFF2-40B4-BE49-F238E27FC236}">
                <a16:creationId xmlns:a16="http://schemas.microsoft.com/office/drawing/2014/main" id="{757478B2-0161-1539-6F0B-19D68D66C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8836" y="1285772"/>
            <a:ext cx="5223164" cy="4034560"/>
          </a:xfrm>
          <a:prstGeom prst="rect">
            <a:avLst/>
          </a:prstGeom>
        </p:spPr>
      </p:pic>
      <p:pic>
        <p:nvPicPr>
          <p:cNvPr id="29" name="Picture 28" descr="A light bulb and a light bulb with gears&#10;&#10;Description automatically generated">
            <a:extLst>
              <a:ext uri="{FF2B5EF4-FFF2-40B4-BE49-F238E27FC236}">
                <a16:creationId xmlns:a16="http://schemas.microsoft.com/office/drawing/2014/main" id="{FC3968BB-DBE6-E6F8-2AAD-BED65D7561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28" y="1285772"/>
            <a:ext cx="7204571" cy="4034560"/>
          </a:xfrm>
          <a:prstGeom prst="rect">
            <a:avLst/>
          </a:prstGeom>
        </p:spPr>
      </p:pic>
      <p:sp>
        <p:nvSpPr>
          <p:cNvPr id="6" name="Rectangle 5">
            <a:extLst>
              <a:ext uri="{FF2B5EF4-FFF2-40B4-BE49-F238E27FC236}">
                <a16:creationId xmlns:a16="http://schemas.microsoft.com/office/drawing/2014/main" id="{09961507-9D2D-4919-BD3F-4A38F5999064}"/>
              </a:ext>
            </a:extLst>
          </p:cNvPr>
          <p:cNvSpPr/>
          <p:nvPr/>
        </p:nvSpPr>
        <p:spPr>
          <a:xfrm>
            <a:off x="0" y="346364"/>
            <a:ext cx="12188952" cy="6733309"/>
          </a:xfrm>
          <a:prstGeom prst="rect">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D5284BE-DF1F-4189-8626-EFB63AC2EE27}"/>
              </a:ext>
            </a:extLst>
          </p:cNvPr>
          <p:cNvSpPr txBox="1"/>
          <p:nvPr/>
        </p:nvSpPr>
        <p:spPr>
          <a:xfrm>
            <a:off x="25579" y="226882"/>
            <a:ext cx="3354920" cy="707886"/>
          </a:xfrm>
          <a:prstGeom prst="rect">
            <a:avLst/>
          </a:prstGeom>
          <a:noFill/>
        </p:spPr>
        <p:txBody>
          <a:bodyPr wrap="square" rtlCol="0">
            <a:spAutoFit/>
          </a:bodyPr>
          <a:lstStyle/>
          <a:p>
            <a:pPr algn="ctr"/>
            <a:r>
              <a:rPr lang="en-US" sz="4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Conclusion</a:t>
            </a:r>
          </a:p>
        </p:txBody>
      </p:sp>
      <p:sp>
        <p:nvSpPr>
          <p:cNvPr id="14" name="TextBox 13">
            <a:extLst>
              <a:ext uri="{FF2B5EF4-FFF2-40B4-BE49-F238E27FC236}">
                <a16:creationId xmlns:a16="http://schemas.microsoft.com/office/drawing/2014/main" id="{F2571199-E44E-42DF-9BCF-880EB12DBAC0}"/>
              </a:ext>
            </a:extLst>
          </p:cNvPr>
          <p:cNvSpPr txBox="1"/>
          <p:nvPr/>
        </p:nvSpPr>
        <p:spPr>
          <a:xfrm>
            <a:off x="174256" y="1171023"/>
            <a:ext cx="10341350" cy="3477875"/>
          </a:xfrm>
          <a:prstGeom prst="rect">
            <a:avLst/>
          </a:prstGeom>
          <a:noFill/>
        </p:spPr>
        <p:txBody>
          <a:bodyPr wrap="square" rtlCol="0">
            <a:spAutoFit/>
          </a:bodyPr>
          <a:lstStyle/>
          <a:p>
            <a:r>
              <a:rPr lang="en-US"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Parkinson's disease (PD) affects 1-2 per 1000 of the population at any time[6]. PD gets worse over time and there is no cure of this disease but therapies and medicine can reduce the symptoms[7].</a:t>
            </a:r>
          </a:p>
          <a:p>
            <a:endParaRPr lang="en-US"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r>
              <a:rPr lang="en-US"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So, in the end we can say the old proverb for PD as well and that is ‘Prevention is better than cure’. This rule is applicable for all, specially for the elder people as they are in the high risk of PD.</a:t>
            </a:r>
          </a:p>
          <a:p>
            <a:endParaRPr lang="en-US"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r>
              <a:rPr lang="en-US"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At the same time, it can be said that people should give more focus in their diet and should do physical exercise in regular basis to keep away themselves from this uncurable disease. </a:t>
            </a:r>
          </a:p>
        </p:txBody>
      </p:sp>
    </p:spTree>
    <p:extLst>
      <p:ext uri="{BB962C8B-B14F-4D97-AF65-F5344CB8AC3E}">
        <p14:creationId xmlns:p14="http://schemas.microsoft.com/office/powerpoint/2010/main" val="1760435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group of people looking at a large screen&#10;&#10;Description automatically generated">
            <a:extLst>
              <a:ext uri="{FF2B5EF4-FFF2-40B4-BE49-F238E27FC236}">
                <a16:creationId xmlns:a16="http://schemas.microsoft.com/office/drawing/2014/main" id="{3092ACF1-5D4E-5E2C-83C3-104269FCCEE5}"/>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9298" b="19298"/>
          <a:stretch>
            <a:fillRect/>
          </a:stretch>
        </p:blipFill>
        <p:spPr/>
      </p:pic>
      <p:sp>
        <p:nvSpPr>
          <p:cNvPr id="38" name="Rectangle 37">
            <a:extLst>
              <a:ext uri="{FF2B5EF4-FFF2-40B4-BE49-F238E27FC236}">
                <a16:creationId xmlns:a16="http://schemas.microsoft.com/office/drawing/2014/main" id="{5EA5CC38-AACD-4621-98A0-3587784654E4}"/>
              </a:ext>
            </a:extLst>
          </p:cNvPr>
          <p:cNvSpPr/>
          <p:nvPr/>
        </p:nvSpPr>
        <p:spPr>
          <a:xfrm>
            <a:off x="-1" y="-10"/>
            <a:ext cx="12188952" cy="4100349"/>
          </a:xfrm>
          <a:prstGeom prst="rect">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 y="4100349"/>
            <a:ext cx="12188952"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diagram and graph on a screen&#10;&#10;Description automatically generated">
            <a:extLst>
              <a:ext uri="{FF2B5EF4-FFF2-40B4-BE49-F238E27FC236}">
                <a16:creationId xmlns:a16="http://schemas.microsoft.com/office/drawing/2014/main" id="{B9D16DC3-CF55-7409-E3E4-9FC31207E5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4202744"/>
            <a:ext cx="7375711" cy="2655256"/>
          </a:xfrm>
          <a:prstGeom prst="rect">
            <a:avLst/>
          </a:prstGeom>
        </p:spPr>
      </p:pic>
      <p:pic>
        <p:nvPicPr>
          <p:cNvPr id="16" name="Picture 15" descr="A computer with a graph on it&#10;&#10;Description automatically generated">
            <a:extLst>
              <a:ext uri="{FF2B5EF4-FFF2-40B4-BE49-F238E27FC236}">
                <a16:creationId xmlns:a16="http://schemas.microsoft.com/office/drawing/2014/main" id="{A6293264-D662-53A4-0173-3A100052AB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5709" y="4191788"/>
            <a:ext cx="4813242" cy="2674023"/>
          </a:xfrm>
          <a:prstGeom prst="rect">
            <a:avLst/>
          </a:prstGeom>
        </p:spPr>
      </p:pic>
      <p:sp>
        <p:nvSpPr>
          <p:cNvPr id="12" name="TextBox 11">
            <a:extLst>
              <a:ext uri="{FF2B5EF4-FFF2-40B4-BE49-F238E27FC236}">
                <a16:creationId xmlns:a16="http://schemas.microsoft.com/office/drawing/2014/main" id="{F11DCB58-7921-461A-83F6-7A37D81C482B}"/>
              </a:ext>
            </a:extLst>
          </p:cNvPr>
          <p:cNvSpPr txBox="1"/>
          <p:nvPr/>
        </p:nvSpPr>
        <p:spPr>
          <a:xfrm>
            <a:off x="2334567" y="2891467"/>
            <a:ext cx="7522866" cy="1200329"/>
          </a:xfrm>
          <a:prstGeom prst="rect">
            <a:avLst/>
          </a:prstGeom>
          <a:noFill/>
        </p:spPr>
        <p:txBody>
          <a:bodyPr wrap="square" rtlCol="0">
            <a:spAutoFit/>
          </a:bodyPr>
          <a:lstStyle/>
          <a:p>
            <a:pPr algn="ctr"/>
            <a:r>
              <a:rPr lang="en-US" sz="72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THANK YOU!</a:t>
            </a:r>
          </a:p>
        </p:txBody>
      </p:sp>
    </p:spTree>
    <p:extLst>
      <p:ext uri="{BB962C8B-B14F-4D97-AF65-F5344CB8AC3E}">
        <p14:creationId xmlns:p14="http://schemas.microsoft.com/office/powerpoint/2010/main" val="3024911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hand holding a phone and a monitor&#10;&#10;Description automatically generated">
            <a:extLst>
              <a:ext uri="{FF2B5EF4-FFF2-40B4-BE49-F238E27FC236}">
                <a16:creationId xmlns:a16="http://schemas.microsoft.com/office/drawing/2014/main" id="{4B7F50E3-8FB0-8DFA-F5C1-BE486FF0241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2148" b="12148"/>
          <a:stretch>
            <a:fillRect/>
          </a:stretch>
        </p:blipFill>
        <p:spPr>
          <a:xfrm>
            <a:off x="0" y="1528789"/>
            <a:ext cx="12192000" cy="4101353"/>
          </a:xfrm>
        </p:spPr>
      </p:pic>
      <p:sp>
        <p:nvSpPr>
          <p:cNvPr id="38" name="Rectangle 37">
            <a:extLst>
              <a:ext uri="{FF2B5EF4-FFF2-40B4-BE49-F238E27FC236}">
                <a16:creationId xmlns:a16="http://schemas.microsoft.com/office/drawing/2014/main" id="{5EA5CC38-AACD-4621-98A0-3587784654E4}"/>
              </a:ext>
            </a:extLst>
          </p:cNvPr>
          <p:cNvSpPr/>
          <p:nvPr/>
        </p:nvSpPr>
        <p:spPr>
          <a:xfrm>
            <a:off x="-1" y="303024"/>
            <a:ext cx="12188952" cy="6643300"/>
          </a:xfrm>
          <a:prstGeom prst="rect">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 y="6760443"/>
            <a:ext cx="12188952"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11DCB58-7921-461A-83F6-7A37D81C482B}"/>
              </a:ext>
            </a:extLst>
          </p:cNvPr>
          <p:cNvSpPr txBox="1"/>
          <p:nvPr/>
        </p:nvSpPr>
        <p:spPr>
          <a:xfrm>
            <a:off x="-2071199" y="107350"/>
            <a:ext cx="7522866" cy="830997"/>
          </a:xfrm>
          <a:prstGeom prst="rect">
            <a:avLst/>
          </a:prstGeom>
          <a:noFill/>
        </p:spPr>
        <p:txBody>
          <a:bodyPr wrap="square" rtlCol="0">
            <a:spAutoFit/>
          </a:bodyPr>
          <a:lstStyle/>
          <a:p>
            <a:pPr algn="ctr"/>
            <a:r>
              <a:rPr lang="en-US" sz="4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Reference</a:t>
            </a:r>
          </a:p>
        </p:txBody>
      </p:sp>
      <p:sp>
        <p:nvSpPr>
          <p:cNvPr id="14" name="TextBox 13">
            <a:extLst>
              <a:ext uri="{FF2B5EF4-FFF2-40B4-BE49-F238E27FC236}">
                <a16:creationId xmlns:a16="http://schemas.microsoft.com/office/drawing/2014/main" id="{B9400391-C577-4B85-99EE-5855647439D1}"/>
              </a:ext>
            </a:extLst>
          </p:cNvPr>
          <p:cNvSpPr txBox="1"/>
          <p:nvPr/>
        </p:nvSpPr>
        <p:spPr>
          <a:xfrm>
            <a:off x="101922" y="961985"/>
            <a:ext cx="11923823" cy="4771819"/>
          </a:xfrm>
          <a:prstGeom prst="rect">
            <a:avLst/>
          </a:prstGeom>
          <a:noFill/>
        </p:spPr>
        <p:txBody>
          <a:bodyPr wrap="square" rtlCol="0">
            <a:spAutoFit/>
          </a:bodyPr>
          <a:lstStyle/>
          <a:p>
            <a:pPr marL="514350" indent="-514350" algn="just">
              <a:lnSpc>
                <a:spcPct val="150000"/>
              </a:lnSpc>
              <a:buFont typeface="+mj-lt"/>
              <a:buAutoNum type="arabicPeriod"/>
            </a:pPr>
            <a:r>
              <a:rPr lang="en-US" sz="1200" spc="416" dirty="0"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Lhttps</a:t>
            </a:r>
            <a:r>
              <a:rPr lang="en-US" sz="1200" spc="416"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a:t>
            </a:r>
            <a:r>
              <a:rPr lang="en-US" sz="1200" spc="416" dirty="0"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www.nia.nih.gov</a:t>
            </a:r>
            <a:r>
              <a:rPr lang="en-US" sz="1200" spc="416"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/health/</a:t>
            </a:r>
            <a:r>
              <a:rPr lang="en-US" sz="1200" spc="416" dirty="0"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parkinsons</a:t>
            </a:r>
            <a:r>
              <a:rPr lang="en-US" sz="1200" spc="416"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-disease#:~:text=Parkinson's%20disease%20is%20a%20brain,have%20difficulty%20walking%20and%20talking.</a:t>
            </a:r>
          </a:p>
          <a:p>
            <a:pPr marL="514350" indent="-514350" algn="just">
              <a:lnSpc>
                <a:spcPct val="150000"/>
              </a:lnSpc>
              <a:buFont typeface="+mj-lt"/>
              <a:buAutoNum type="arabicPeriod"/>
            </a:pPr>
            <a:r>
              <a:rPr lang="en-US" sz="1200" spc="416"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https://</a:t>
            </a:r>
            <a:r>
              <a:rPr lang="en-US" sz="1200" spc="416" dirty="0"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www.parkinson.org</a:t>
            </a:r>
            <a:r>
              <a:rPr lang="en-US" sz="1200" spc="416"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/understanding-</a:t>
            </a:r>
            <a:r>
              <a:rPr lang="en-US" sz="1200" spc="416" dirty="0"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parkinsons</a:t>
            </a:r>
            <a:r>
              <a:rPr lang="en-US" sz="1200" spc="416"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/causes</a:t>
            </a:r>
          </a:p>
          <a:p>
            <a:pPr marL="514350" indent="-514350" algn="just">
              <a:lnSpc>
                <a:spcPct val="150000"/>
              </a:lnSpc>
              <a:buFont typeface="+mj-lt"/>
              <a:buAutoNum type="arabicPeriod"/>
            </a:pPr>
            <a:r>
              <a:rPr lang="en-US" sz="1200" spc="416"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hlinkClick r:id="rId4"/>
              </a:rPr>
              <a:t>https://www.mayoclinic.org/diseases-conditions/parkinsons-disease/symptoms-causes/syc-20376055</a:t>
            </a:r>
            <a:endParaRPr lang="en-US" sz="1200" spc="416"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marL="514350" indent="-514350" algn="just">
              <a:lnSpc>
                <a:spcPct val="150000"/>
              </a:lnSpc>
              <a:buFont typeface="+mj-lt"/>
              <a:buAutoNum type="arabicPeriod"/>
            </a:pPr>
            <a:r>
              <a:rPr lang="en-US" sz="1200" spc="416"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hlinkClick r:id="rId5"/>
              </a:rPr>
              <a:t>https://www.judsonsmartliving.org/blog/7-scientifically-backed-ways-to-prevent-parkinsons-disease/</a:t>
            </a:r>
            <a:endParaRPr lang="en-US" sz="1200" spc="416"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marL="514350" indent="-514350" algn="just">
              <a:lnSpc>
                <a:spcPct val="150000"/>
              </a:lnSpc>
              <a:buFont typeface="+mj-lt"/>
              <a:buAutoNum type="arabicPeriod"/>
            </a:pPr>
            <a:r>
              <a:rPr lang="en-US" sz="1200" spc="416"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hlinkClick r:id="rId6"/>
              </a:rPr>
              <a:t>https://www.nia.nih.gov/health/parkinsons-disease#:~:text=The%20main%20therapy%20for%20Parkinson's,with%20another%20medication%20called%20carbidopa</a:t>
            </a:r>
            <a:r>
              <a:rPr lang="en-US" sz="1200" spc="416"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a:t>
            </a:r>
          </a:p>
          <a:p>
            <a:pPr marL="514350" indent="-514350" algn="just">
              <a:lnSpc>
                <a:spcPct val="150000"/>
              </a:lnSpc>
              <a:buFont typeface="+mj-lt"/>
              <a:buAutoNum type="arabicPeriod"/>
            </a:pPr>
            <a:r>
              <a:rPr lang="en-US" sz="1200" spc="416" dirty="0"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Tysnes</a:t>
            </a:r>
            <a:r>
              <a:rPr lang="en-US" sz="1200" spc="416"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O.; </a:t>
            </a:r>
            <a:r>
              <a:rPr lang="en-US" sz="1200" spc="416" dirty="0"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Stostein</a:t>
            </a:r>
            <a:r>
              <a:rPr lang="en-US" sz="1200" spc="416"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A.; Epidemiology of Parkinson’s Disease J Neural </a:t>
            </a:r>
            <a:r>
              <a:rPr lang="en-US" sz="1200" spc="416" dirty="0"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Transm</a:t>
            </a:r>
            <a:r>
              <a:rPr lang="en-US" sz="1200" spc="416"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(Vienna) 2017 Aug;124(8):901-905.</a:t>
            </a:r>
          </a:p>
          <a:p>
            <a:pPr marL="514350" indent="-514350" algn="just">
              <a:lnSpc>
                <a:spcPct val="150000"/>
              </a:lnSpc>
              <a:buFont typeface="+mj-lt"/>
              <a:buAutoNum type="arabicPeriod"/>
            </a:pPr>
            <a:r>
              <a:rPr lang="en-US" sz="1200" spc="416"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https://</a:t>
            </a:r>
            <a:r>
              <a:rPr lang="en-US" sz="1200" spc="416" dirty="0"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www.who.int</a:t>
            </a:r>
            <a:r>
              <a:rPr lang="en-US" sz="1200" spc="416"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/news-room/fact-sheets/detail/</a:t>
            </a:r>
            <a:r>
              <a:rPr lang="en-US" sz="1200" spc="416" dirty="0" err="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parkinson</a:t>
            </a:r>
            <a:r>
              <a:rPr lang="en-US" sz="1200" spc="416"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-disease#:~:text=There%20is%20no%20cure%2C%20but,with%20PD%20also%20develop%20dementia.</a:t>
            </a:r>
          </a:p>
          <a:p>
            <a:pPr marL="514350" indent="-514350" algn="just">
              <a:lnSpc>
                <a:spcPct val="150000"/>
              </a:lnSpc>
              <a:buFont typeface="+mj-lt"/>
              <a:buAutoNum type="arabicPeriod"/>
            </a:pPr>
            <a:endParaRPr lang="en-US" sz="1200" spc="416"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1138202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group of people looking at a large screen&#10;&#10;Description automatically generated">
            <a:extLst>
              <a:ext uri="{FF2B5EF4-FFF2-40B4-BE49-F238E27FC236}">
                <a16:creationId xmlns:a16="http://schemas.microsoft.com/office/drawing/2014/main" id="{3092ACF1-5D4E-5E2C-83C3-104269FCCEE5}"/>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9298" b="19298"/>
          <a:stretch>
            <a:fillRect/>
          </a:stretch>
        </p:blipFill>
        <p:spPr/>
      </p:pic>
      <p:sp>
        <p:nvSpPr>
          <p:cNvPr id="38" name="Rectangle 37">
            <a:extLst>
              <a:ext uri="{FF2B5EF4-FFF2-40B4-BE49-F238E27FC236}">
                <a16:creationId xmlns:a16="http://schemas.microsoft.com/office/drawing/2014/main" id="{5EA5CC38-AACD-4621-98A0-3587784654E4}"/>
              </a:ext>
            </a:extLst>
          </p:cNvPr>
          <p:cNvSpPr/>
          <p:nvPr/>
        </p:nvSpPr>
        <p:spPr>
          <a:xfrm>
            <a:off x="-3049" y="10789"/>
            <a:ext cx="12188952" cy="6858010"/>
          </a:xfrm>
          <a:prstGeom prst="rect">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1" name="Picture 10" descr="A diagram and graph on a screen&#10;&#10;Description automatically generated">
            <a:extLst>
              <a:ext uri="{FF2B5EF4-FFF2-40B4-BE49-F238E27FC236}">
                <a16:creationId xmlns:a16="http://schemas.microsoft.com/office/drawing/2014/main" id="{B9D16DC3-CF55-7409-E3E4-9FC31207E5D9}"/>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2" y="4202744"/>
            <a:ext cx="7375711" cy="2655256"/>
          </a:xfrm>
          <a:prstGeom prst="rect">
            <a:avLst/>
          </a:prstGeom>
        </p:spPr>
      </p:pic>
      <p:pic>
        <p:nvPicPr>
          <p:cNvPr id="16" name="Picture 15" descr="A computer with a graph on it&#10;&#10;Description automatically generated">
            <a:extLst>
              <a:ext uri="{FF2B5EF4-FFF2-40B4-BE49-F238E27FC236}">
                <a16:creationId xmlns:a16="http://schemas.microsoft.com/office/drawing/2014/main" id="{A6293264-D662-53A4-0173-3A100052AB55}"/>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7375709" y="4191788"/>
            <a:ext cx="4813242" cy="2674023"/>
          </a:xfrm>
          <a:prstGeom prst="rect">
            <a:avLst/>
          </a:prstGeom>
        </p:spPr>
      </p:pic>
      <p:sp>
        <p:nvSpPr>
          <p:cNvPr id="12" name="TextBox 11">
            <a:extLst>
              <a:ext uri="{FF2B5EF4-FFF2-40B4-BE49-F238E27FC236}">
                <a16:creationId xmlns:a16="http://schemas.microsoft.com/office/drawing/2014/main" id="{F11DCB58-7921-461A-83F6-7A37D81C482B}"/>
              </a:ext>
            </a:extLst>
          </p:cNvPr>
          <p:cNvSpPr txBox="1"/>
          <p:nvPr/>
        </p:nvSpPr>
        <p:spPr>
          <a:xfrm>
            <a:off x="-998564" y="235968"/>
            <a:ext cx="7522866" cy="830997"/>
          </a:xfrm>
          <a:prstGeom prst="rect">
            <a:avLst/>
          </a:prstGeom>
          <a:noFill/>
        </p:spPr>
        <p:txBody>
          <a:bodyPr wrap="square" rtlCol="0">
            <a:spAutoFit/>
          </a:bodyPr>
          <a:lstStyle/>
          <a:p>
            <a:pPr algn="ctr"/>
            <a:r>
              <a:rPr lang="en-US" sz="4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TEAM MEMBERS</a:t>
            </a:r>
          </a:p>
        </p:txBody>
      </p:sp>
      <p:graphicFrame>
        <p:nvGraphicFramePr>
          <p:cNvPr id="2" name="Diagram 1">
            <a:extLst>
              <a:ext uri="{FF2B5EF4-FFF2-40B4-BE49-F238E27FC236}">
                <a16:creationId xmlns:a16="http://schemas.microsoft.com/office/drawing/2014/main" id="{04A872D1-D3BD-0BE0-0D53-4C49699434FF}"/>
              </a:ext>
            </a:extLst>
          </p:cNvPr>
          <p:cNvGraphicFramePr/>
          <p:nvPr>
            <p:extLst>
              <p:ext uri="{D42A27DB-BD31-4B8C-83A1-F6EECF244321}">
                <p14:modId xmlns:p14="http://schemas.microsoft.com/office/powerpoint/2010/main" val="1059427295"/>
              </p:ext>
            </p:extLst>
          </p:nvPr>
        </p:nvGraphicFramePr>
        <p:xfrm>
          <a:off x="544809" y="1711854"/>
          <a:ext cx="6286090" cy="42652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Oval 3">
            <a:extLst>
              <a:ext uri="{FF2B5EF4-FFF2-40B4-BE49-F238E27FC236}">
                <a16:creationId xmlns:a16="http://schemas.microsoft.com/office/drawing/2014/main" id="{37B87264-7787-ED5D-D336-D2C7CE2E7F3A}"/>
              </a:ext>
            </a:extLst>
          </p:cNvPr>
          <p:cNvSpPr/>
          <p:nvPr/>
        </p:nvSpPr>
        <p:spPr>
          <a:xfrm>
            <a:off x="7944402" y="1917290"/>
            <a:ext cx="3702789" cy="3569109"/>
          </a:xfrm>
          <a:prstGeom prst="ellipse">
            <a:avLst/>
          </a:prstGeom>
          <a:noFill/>
          <a:ln w="698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21" name="TextBox 20">
            <a:extLst>
              <a:ext uri="{FF2B5EF4-FFF2-40B4-BE49-F238E27FC236}">
                <a16:creationId xmlns:a16="http://schemas.microsoft.com/office/drawing/2014/main" id="{E71F59C9-3EEF-AC93-2701-9FC6BA4F6EDB}"/>
              </a:ext>
            </a:extLst>
          </p:cNvPr>
          <p:cNvSpPr txBox="1"/>
          <p:nvPr/>
        </p:nvSpPr>
        <p:spPr>
          <a:xfrm>
            <a:off x="8674919" y="2917014"/>
            <a:ext cx="2241754" cy="1569660"/>
          </a:xfrm>
          <a:prstGeom prst="rect">
            <a:avLst/>
          </a:prstGeom>
          <a:noFill/>
        </p:spPr>
        <p:txBody>
          <a:bodyPr wrap="square" rtlCol="0">
            <a:spAutoFit/>
          </a:bodyPr>
          <a:lstStyle/>
          <a:p>
            <a:pPr algn="ctr"/>
            <a:r>
              <a:rPr lang="en-US" sz="4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Group </a:t>
            </a:r>
          </a:p>
          <a:p>
            <a:pPr algn="ctr"/>
            <a:r>
              <a:rPr lang="en-US" sz="4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14</a:t>
            </a:r>
          </a:p>
        </p:txBody>
      </p:sp>
    </p:spTree>
    <p:extLst>
      <p:ext uri="{BB962C8B-B14F-4D97-AF65-F5344CB8AC3E}">
        <p14:creationId xmlns:p14="http://schemas.microsoft.com/office/powerpoint/2010/main" val="159696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grpId="0" nodeType="clickEffect">
                                  <p:stCondLst>
                                    <p:cond delay="0"/>
                                  </p:stCondLst>
                                  <p:childTnLst>
                                    <p:animScale>
                                      <p:cBhvr>
                                        <p:cTn id="12" dur="2000" fill="hold"/>
                                        <p:tgtEl>
                                          <p:spTgt spid="21"/>
                                        </p:tgtEl>
                                      </p:cBhvr>
                                      <p:by x="150000" y="150000"/>
                                    </p:animScale>
                                  </p:childTnLst>
                                </p:cTn>
                              </p:par>
                              <p:par>
                                <p:cTn id="13" presetID="6" presetClass="emph" presetSubtype="0" fill="hold" grpId="0" nodeType="withEffect">
                                  <p:stCondLst>
                                    <p:cond delay="0"/>
                                  </p:stCondLst>
                                  <p:childTnLst>
                                    <p:animScale>
                                      <p:cBhvr>
                                        <p:cTn id="14"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4" grpId="0" animBg="1"/>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BAD84A1-9314-48B2-B9AC-4E640D8589F9}"/>
              </a:ext>
            </a:extLst>
          </p:cNvPr>
          <p:cNvSpPr txBox="1"/>
          <p:nvPr/>
        </p:nvSpPr>
        <p:spPr>
          <a:xfrm>
            <a:off x="3078145" y="367771"/>
            <a:ext cx="6055806" cy="707886"/>
          </a:xfrm>
          <a:prstGeom prst="rect">
            <a:avLst/>
          </a:prstGeom>
          <a:noFill/>
        </p:spPr>
        <p:txBody>
          <a:bodyPr wrap="square" rtlCol="0">
            <a:spAutoFit/>
          </a:bodyPr>
          <a:lstStyle/>
          <a:p>
            <a:pPr algn="ctr"/>
            <a:r>
              <a:rPr lang="en-US" sz="4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Presentation Outline</a:t>
            </a:r>
          </a:p>
        </p:txBody>
      </p:sp>
      <p:sp>
        <p:nvSpPr>
          <p:cNvPr id="12" name="TextBox 11">
            <a:extLst>
              <a:ext uri="{FF2B5EF4-FFF2-40B4-BE49-F238E27FC236}">
                <a16:creationId xmlns:a16="http://schemas.microsoft.com/office/drawing/2014/main" id="{F48884C5-10EB-49AC-984C-91763CA64EEE}"/>
              </a:ext>
            </a:extLst>
          </p:cNvPr>
          <p:cNvSpPr txBox="1"/>
          <p:nvPr/>
        </p:nvSpPr>
        <p:spPr>
          <a:xfrm>
            <a:off x="223957" y="1478071"/>
            <a:ext cx="5704896" cy="3970318"/>
          </a:xfrm>
          <a:prstGeom prst="rect">
            <a:avLst/>
          </a:prstGeom>
          <a:noFill/>
        </p:spPr>
        <p:txBody>
          <a:bodyPr wrap="square" rtlCol="0">
            <a:spAutoFit/>
          </a:bodyPr>
          <a:lstStyle/>
          <a:p>
            <a:pPr marL="457200" indent="-457200">
              <a:buFont typeface="Wingdings" pitchFamily="2" charset="2"/>
              <a:buChar char="v"/>
            </a:pPr>
            <a:r>
              <a:rPr lang="en-US" sz="2800" dirty="0">
                <a:solidFill>
                  <a:schemeClr val="accent5"/>
                </a:solidFill>
                <a:latin typeface="Open Sans SemiBold" panose="020B0706030804020204" pitchFamily="34" charset="0"/>
                <a:ea typeface="Open Sans SemiBold" panose="020B0706030804020204" pitchFamily="34" charset="0"/>
                <a:cs typeface="Open Sans SemiBold" panose="020B0706030804020204" pitchFamily="34" charset="0"/>
              </a:rPr>
              <a:t>Objective</a:t>
            </a:r>
          </a:p>
          <a:p>
            <a:pPr marL="457200" indent="-457200">
              <a:buFont typeface="Wingdings" pitchFamily="2" charset="2"/>
              <a:buChar char="v"/>
            </a:pPr>
            <a:r>
              <a:rPr lang="en-US" sz="2800" dirty="0">
                <a:solidFill>
                  <a:schemeClr val="accent5"/>
                </a:solidFill>
                <a:latin typeface="Open Sans SemiBold" panose="020B0706030804020204" pitchFamily="34" charset="0"/>
                <a:ea typeface="Open Sans SemiBold" panose="020B0706030804020204" pitchFamily="34" charset="0"/>
                <a:cs typeface="Open Sans SemiBold" panose="020B0706030804020204" pitchFamily="34" charset="0"/>
              </a:rPr>
              <a:t>Introduction</a:t>
            </a:r>
          </a:p>
          <a:p>
            <a:pPr marL="457200" indent="-457200">
              <a:buFont typeface="Wingdings" pitchFamily="2" charset="2"/>
              <a:buChar char="v"/>
            </a:pPr>
            <a:r>
              <a:rPr lang="en-US" sz="2800" dirty="0">
                <a:solidFill>
                  <a:schemeClr val="accent5"/>
                </a:solidFill>
                <a:latin typeface="Open Sans SemiBold" panose="020B0706030804020204" pitchFamily="34" charset="0"/>
                <a:ea typeface="Open Sans SemiBold" panose="020B0706030804020204" pitchFamily="34" charset="0"/>
                <a:cs typeface="Open Sans SemiBold" panose="020B0706030804020204" pitchFamily="34" charset="0"/>
              </a:rPr>
              <a:t>Project Flowchart</a:t>
            </a:r>
          </a:p>
          <a:p>
            <a:pPr marL="457200" indent="-457200">
              <a:buFont typeface="Wingdings" pitchFamily="2" charset="2"/>
              <a:buChar char="v"/>
            </a:pPr>
            <a:r>
              <a:rPr lang="en-US" sz="2800" dirty="0">
                <a:solidFill>
                  <a:schemeClr val="accent5"/>
                </a:solidFill>
                <a:latin typeface="Open Sans SemiBold" panose="020B0706030804020204" pitchFamily="34" charset="0"/>
                <a:ea typeface="Open Sans SemiBold" panose="020B0706030804020204" pitchFamily="34" charset="0"/>
                <a:cs typeface="Open Sans SemiBold" panose="020B0706030804020204" pitchFamily="34" charset="0"/>
              </a:rPr>
              <a:t>Methodology</a:t>
            </a:r>
          </a:p>
          <a:p>
            <a:pPr marL="457200" indent="-457200">
              <a:buFont typeface="Wingdings" pitchFamily="2" charset="2"/>
              <a:buChar char="v"/>
            </a:pPr>
            <a:r>
              <a:rPr lang="en-US" sz="2800" dirty="0">
                <a:solidFill>
                  <a:schemeClr val="accent5"/>
                </a:solidFill>
                <a:latin typeface="Open Sans SemiBold" panose="020B0706030804020204" pitchFamily="34" charset="0"/>
                <a:ea typeface="Open Sans SemiBold" panose="020B0706030804020204" pitchFamily="34" charset="0"/>
                <a:cs typeface="Open Sans SemiBold" panose="020B0706030804020204" pitchFamily="34" charset="0"/>
              </a:rPr>
              <a:t>Result Interpretation</a:t>
            </a:r>
          </a:p>
          <a:p>
            <a:pPr marL="457200" indent="-457200">
              <a:buFont typeface="Wingdings" pitchFamily="2" charset="2"/>
              <a:buChar char="v"/>
            </a:pPr>
            <a:r>
              <a:rPr lang="en-US" sz="2800" dirty="0">
                <a:solidFill>
                  <a:schemeClr val="accent5"/>
                </a:solidFill>
                <a:latin typeface="Open Sans SemiBold" panose="020B0706030804020204" pitchFamily="34" charset="0"/>
                <a:ea typeface="Open Sans SemiBold" panose="020B0706030804020204" pitchFamily="34" charset="0"/>
                <a:cs typeface="Open Sans SemiBold" panose="020B0706030804020204" pitchFamily="34" charset="0"/>
              </a:rPr>
              <a:t>Variable Identification</a:t>
            </a:r>
          </a:p>
          <a:p>
            <a:pPr marL="457200" indent="-457200">
              <a:buFont typeface="Wingdings" pitchFamily="2" charset="2"/>
              <a:buChar char="v"/>
            </a:pPr>
            <a:r>
              <a:rPr lang="en-US" sz="2800" dirty="0">
                <a:solidFill>
                  <a:schemeClr val="accent5"/>
                </a:solidFill>
                <a:latin typeface="Open Sans SemiBold" panose="020B0706030804020204" pitchFamily="34" charset="0"/>
                <a:ea typeface="Open Sans SemiBold" panose="020B0706030804020204" pitchFamily="34" charset="0"/>
                <a:cs typeface="Open Sans SemiBold" panose="020B0706030804020204" pitchFamily="34" charset="0"/>
              </a:rPr>
              <a:t>Operating Code</a:t>
            </a:r>
          </a:p>
          <a:p>
            <a:pPr marL="457200" indent="-457200">
              <a:buFont typeface="Wingdings" pitchFamily="2" charset="2"/>
              <a:buChar char="v"/>
            </a:pPr>
            <a:r>
              <a:rPr lang="en-US" sz="2800" dirty="0">
                <a:solidFill>
                  <a:schemeClr val="accent5"/>
                </a:solidFill>
                <a:latin typeface="Open Sans SemiBold" panose="020B0706030804020204" pitchFamily="34" charset="0"/>
                <a:ea typeface="Open Sans SemiBold" panose="020B0706030804020204" pitchFamily="34" charset="0"/>
                <a:cs typeface="Open Sans SemiBold" panose="020B0706030804020204" pitchFamily="34" charset="0"/>
              </a:rPr>
              <a:t>Conclusion</a:t>
            </a:r>
          </a:p>
          <a:p>
            <a:pPr marL="457200" indent="-457200">
              <a:buFont typeface="Wingdings" pitchFamily="2" charset="2"/>
              <a:buChar char="v"/>
            </a:pPr>
            <a:r>
              <a:rPr lang="en-US" sz="2800" dirty="0">
                <a:solidFill>
                  <a:schemeClr val="accent5"/>
                </a:solidFill>
                <a:latin typeface="Open Sans SemiBold" panose="020B0706030804020204" pitchFamily="34" charset="0"/>
                <a:ea typeface="Open Sans SemiBold" panose="020B0706030804020204" pitchFamily="34" charset="0"/>
                <a:cs typeface="Open Sans SemiBold" panose="020B0706030804020204" pitchFamily="34" charset="0"/>
              </a:rPr>
              <a:t>Reference</a:t>
            </a:r>
          </a:p>
        </p:txBody>
      </p:sp>
      <p:sp>
        <p:nvSpPr>
          <p:cNvPr id="31" name="Rectangle 30">
            <a:extLst>
              <a:ext uri="{FF2B5EF4-FFF2-40B4-BE49-F238E27FC236}">
                <a16:creationId xmlns:a16="http://schemas.microsoft.com/office/drawing/2014/main" id="{432EC8AE-BB23-4F3D-8EDB-7A9E71F3A479}"/>
              </a:ext>
            </a:extLst>
          </p:cNvPr>
          <p:cNvSpPr/>
          <p:nvPr/>
        </p:nvSpPr>
        <p:spPr>
          <a:xfrm>
            <a:off x="6096000" y="6772589"/>
            <a:ext cx="6096001" cy="105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3A3A003-8AC4-4780-8483-A3446FE784E4}"/>
              </a:ext>
            </a:extLst>
          </p:cNvPr>
          <p:cNvSpPr/>
          <p:nvPr/>
        </p:nvSpPr>
        <p:spPr>
          <a:xfrm>
            <a:off x="0" y="6772589"/>
            <a:ext cx="6096001" cy="1053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 with a graph on it&#10;&#10;Description automatically generated">
            <a:extLst>
              <a:ext uri="{FF2B5EF4-FFF2-40B4-BE49-F238E27FC236}">
                <a16:creationId xmlns:a16="http://schemas.microsoft.com/office/drawing/2014/main" id="{F269CEAE-A495-BEC1-B281-CFB2BCB19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4039" y="1256071"/>
            <a:ext cx="4876800" cy="4876800"/>
          </a:xfrm>
          <a:prstGeom prst="rect">
            <a:avLst/>
          </a:prstGeom>
        </p:spPr>
      </p:pic>
    </p:spTree>
    <p:extLst>
      <p:ext uri="{BB962C8B-B14F-4D97-AF65-F5344CB8AC3E}">
        <p14:creationId xmlns:p14="http://schemas.microsoft.com/office/powerpoint/2010/main" val="751556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2"/>
                                        </p:tgtEl>
                                        <p:attrNameLst>
                                          <p:attrName>fillcolor</p:attrName>
                                        </p:attrNameLst>
                                      </p:cBhvr>
                                      <p:to>
                                        <a:schemeClr val="accent2"/>
                                      </p:to>
                                    </p:animClr>
                                    <p:set>
                                      <p:cBhvr>
                                        <p:cTn id="7" dur="2000" fill="hold"/>
                                        <p:tgtEl>
                                          <p:spTgt spid="12"/>
                                        </p:tgtEl>
                                        <p:attrNameLst>
                                          <p:attrName>fill.type</p:attrName>
                                        </p:attrNameLst>
                                      </p:cBhvr>
                                      <p:to>
                                        <p:strVal val="solid"/>
                                      </p:to>
                                    </p:set>
                                    <p:set>
                                      <p:cBhvr>
                                        <p:cTn id="8" dur="2000" fill="hold"/>
                                        <p:tgtEl>
                                          <p:spTgt spid="12"/>
                                        </p:tgtEl>
                                        <p:attrNameLst>
                                          <p:attrName>fill.on</p:attrName>
                                        </p:attrNameLst>
                                      </p:cBhvr>
                                      <p:to>
                                        <p:strVal val="tru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A571B26-1B77-4C21-BC58-055AA6A955C3}"/>
              </a:ext>
            </a:extLst>
          </p:cNvPr>
          <p:cNvSpPr/>
          <p:nvPr/>
        </p:nvSpPr>
        <p:spPr>
          <a:xfrm>
            <a:off x="8382001" y="3263900"/>
            <a:ext cx="3810000" cy="35431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8F94C8-CA9B-4B4E-8F00-D9DCF944EC24}"/>
              </a:ext>
            </a:extLst>
          </p:cNvPr>
          <p:cNvSpPr/>
          <p:nvPr/>
        </p:nvSpPr>
        <p:spPr>
          <a:xfrm>
            <a:off x="-1" y="3263900"/>
            <a:ext cx="8382001" cy="35431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Placeholder 21">
            <a:extLst>
              <a:ext uri="{FF2B5EF4-FFF2-40B4-BE49-F238E27FC236}">
                <a16:creationId xmlns:a16="http://schemas.microsoft.com/office/drawing/2014/main" id="{D1C66A2C-0E5A-4228-8FBD-FD9D3DF5409C}"/>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a:xfrm>
            <a:off x="5323973" y="4360606"/>
            <a:ext cx="1872000" cy="1867338"/>
          </a:xfrm>
        </p:spPr>
      </p:pic>
      <p:pic>
        <p:nvPicPr>
          <p:cNvPr id="38" name="Picture Placeholder 37">
            <a:extLst>
              <a:ext uri="{FF2B5EF4-FFF2-40B4-BE49-F238E27FC236}">
                <a16:creationId xmlns:a16="http://schemas.microsoft.com/office/drawing/2014/main" id="{299EFA51-1457-4159-B72B-AEA8A6FDD0B4}"/>
              </a:ext>
            </a:extLst>
          </p:cNvPr>
          <p:cNvPicPr>
            <a:picLocks noGrp="1" noChangeAspect="1"/>
          </p:cNvPicPr>
          <p:nvPr>
            <p:ph type="pic" sz="quarter" idx="13"/>
          </p:nvPr>
        </p:nvPicPr>
        <p:blipFill rotWithShape="1">
          <a:blip r:embed="rId4" cstate="email">
            <a:extLst>
              <a:ext uri="{28A0092B-C50C-407E-A947-70E740481C1C}">
                <a14:useLocalDpi xmlns:a14="http://schemas.microsoft.com/office/drawing/2010/main"/>
              </a:ext>
            </a:extLst>
          </a:blip>
          <a:srcRect/>
          <a:stretch/>
        </p:blipFill>
        <p:spPr>
          <a:xfrm>
            <a:off x="7432173" y="4360606"/>
            <a:ext cx="1872000" cy="1867338"/>
          </a:xfrm>
        </p:spPr>
      </p:pic>
      <p:pic>
        <p:nvPicPr>
          <p:cNvPr id="40" name="Picture Placeholder 39">
            <a:extLst>
              <a:ext uri="{FF2B5EF4-FFF2-40B4-BE49-F238E27FC236}">
                <a16:creationId xmlns:a16="http://schemas.microsoft.com/office/drawing/2014/main" id="{44323C79-0474-4904-B584-6FAD46B18504}"/>
              </a:ext>
            </a:extLst>
          </p:cNvPr>
          <p:cNvPicPr>
            <a:picLocks noGrp="1" noChangeAspect="1"/>
          </p:cNvPicPr>
          <p:nvPr>
            <p:ph type="pic" sz="quarter" idx="14"/>
          </p:nvPr>
        </p:nvPicPr>
        <p:blipFill>
          <a:blip r:embed="rId5" cstate="email">
            <a:extLst>
              <a:ext uri="{28A0092B-C50C-407E-A947-70E740481C1C}">
                <a14:useLocalDpi xmlns:a14="http://schemas.microsoft.com/office/drawing/2010/main"/>
              </a:ext>
            </a:extLst>
          </a:blip>
          <a:srcRect/>
          <a:stretch>
            <a:fillRect/>
          </a:stretch>
        </p:blipFill>
        <p:spPr/>
      </p:pic>
      <p:sp>
        <p:nvSpPr>
          <p:cNvPr id="18" name="Rectangle 17">
            <a:extLst>
              <a:ext uri="{FF2B5EF4-FFF2-40B4-BE49-F238E27FC236}">
                <a16:creationId xmlns:a16="http://schemas.microsoft.com/office/drawing/2014/main" id="{B90CA389-16D7-4346-9BF7-1BA8CD14D330}"/>
              </a:ext>
            </a:extLst>
          </p:cNvPr>
          <p:cNvSpPr/>
          <p:nvPr/>
        </p:nvSpPr>
        <p:spPr>
          <a:xfrm>
            <a:off x="5323972" y="4360606"/>
            <a:ext cx="1872002" cy="1867338"/>
          </a:xfrm>
          <a:prstGeom prst="rect">
            <a:avLst/>
          </a:pr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848FEF5-B996-4AA0-9E5D-5D5227512AC4}"/>
              </a:ext>
            </a:extLst>
          </p:cNvPr>
          <p:cNvSpPr/>
          <p:nvPr/>
        </p:nvSpPr>
        <p:spPr>
          <a:xfrm>
            <a:off x="7432172" y="4360606"/>
            <a:ext cx="1872000" cy="1867338"/>
          </a:xfrm>
          <a:prstGeom prst="rect">
            <a:avLst/>
          </a:prstGeom>
          <a:gradFill flip="none" rotWithShape="1">
            <a:gsLst>
              <a:gs pos="0">
                <a:schemeClr val="accent5">
                  <a:alpha val="90000"/>
                </a:schemeClr>
              </a:gs>
              <a:gs pos="100000">
                <a:schemeClr val="accent4">
                  <a:alpha val="9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4D291371-8BC9-4432-8F83-7AA06D8F5754}"/>
              </a:ext>
            </a:extLst>
          </p:cNvPr>
          <p:cNvSpPr/>
          <p:nvPr/>
        </p:nvSpPr>
        <p:spPr>
          <a:xfrm>
            <a:off x="9540371" y="4360606"/>
            <a:ext cx="1872002" cy="1867338"/>
          </a:xfrm>
          <a:prstGeom prst="rect">
            <a:avLst/>
          </a:pr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D2817D5-B6CA-48D8-86A1-AA73DC1768F5}"/>
              </a:ext>
            </a:extLst>
          </p:cNvPr>
          <p:cNvSpPr txBox="1"/>
          <p:nvPr/>
        </p:nvSpPr>
        <p:spPr>
          <a:xfrm>
            <a:off x="2267996" y="367771"/>
            <a:ext cx="7676104" cy="1015663"/>
          </a:xfrm>
          <a:prstGeom prst="rect">
            <a:avLst/>
          </a:prstGeom>
          <a:noFill/>
        </p:spPr>
        <p:txBody>
          <a:bodyPr wrap="square" rtlCol="0">
            <a:spAutoFit/>
          </a:bodyPr>
          <a:lstStyle/>
          <a:p>
            <a:pPr algn="ctr"/>
            <a:r>
              <a:rPr lang="en-US" sz="6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Introduction</a:t>
            </a:r>
          </a:p>
        </p:txBody>
      </p:sp>
      <p:sp>
        <p:nvSpPr>
          <p:cNvPr id="48" name="TextBox 47">
            <a:extLst>
              <a:ext uri="{FF2B5EF4-FFF2-40B4-BE49-F238E27FC236}">
                <a16:creationId xmlns:a16="http://schemas.microsoft.com/office/drawing/2014/main" id="{BF6E9274-5EB9-4DA2-B840-7C55F5A9B0E2}"/>
              </a:ext>
            </a:extLst>
          </p:cNvPr>
          <p:cNvSpPr txBox="1"/>
          <p:nvPr/>
        </p:nvSpPr>
        <p:spPr>
          <a:xfrm>
            <a:off x="1941920" y="1162661"/>
            <a:ext cx="8328256" cy="523220"/>
          </a:xfrm>
          <a:prstGeom prst="rect">
            <a:avLst/>
          </a:prstGeom>
          <a:noFill/>
        </p:spPr>
        <p:txBody>
          <a:bodyPr wrap="square" rtlCol="0">
            <a:spAutoFit/>
          </a:bodyPr>
          <a:lstStyle/>
          <a:p>
            <a:pPr algn="ctr"/>
            <a:r>
              <a:rPr lang="en-US" sz="2800" spc="416" dirty="0">
                <a:solidFill>
                  <a:schemeClr val="accent5"/>
                </a:solidFill>
                <a:latin typeface="Open Sans SemiBold" panose="020B0706030804020204" pitchFamily="34" charset="0"/>
                <a:ea typeface="Open Sans SemiBold" panose="020B0706030804020204" pitchFamily="34" charset="0"/>
                <a:cs typeface="Open Sans SemiBold" panose="020B0706030804020204" pitchFamily="34" charset="0"/>
              </a:rPr>
              <a:t>Parkinson’s Disease</a:t>
            </a:r>
          </a:p>
        </p:txBody>
      </p:sp>
      <p:sp>
        <p:nvSpPr>
          <p:cNvPr id="50" name="Text Placeholder 10">
            <a:extLst>
              <a:ext uri="{FF2B5EF4-FFF2-40B4-BE49-F238E27FC236}">
                <a16:creationId xmlns:a16="http://schemas.microsoft.com/office/drawing/2014/main" id="{9756CFC0-C973-45A4-936A-3D48D81727DC}"/>
              </a:ext>
            </a:extLst>
          </p:cNvPr>
          <p:cNvSpPr txBox="1">
            <a:spLocks/>
          </p:cNvSpPr>
          <p:nvPr/>
        </p:nvSpPr>
        <p:spPr>
          <a:xfrm>
            <a:off x="596900" y="4529097"/>
            <a:ext cx="4454442" cy="1530355"/>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Legendary boxer Mohammad Ali, former U.S. president George H.W Bush, famous actor Megan J. Fox, heavy metal legend Ozzy Osbourne and late Pop John Paul II.</a:t>
            </a:r>
          </a:p>
        </p:txBody>
      </p:sp>
      <p:sp>
        <p:nvSpPr>
          <p:cNvPr id="52" name="TextBox 51">
            <a:extLst>
              <a:ext uri="{FF2B5EF4-FFF2-40B4-BE49-F238E27FC236}">
                <a16:creationId xmlns:a16="http://schemas.microsoft.com/office/drawing/2014/main" id="{AC8B501F-734C-4401-B035-705B13665B8E}"/>
              </a:ext>
            </a:extLst>
          </p:cNvPr>
          <p:cNvSpPr txBox="1"/>
          <p:nvPr/>
        </p:nvSpPr>
        <p:spPr>
          <a:xfrm>
            <a:off x="596901" y="3948556"/>
            <a:ext cx="4454442" cy="523220"/>
          </a:xfrm>
          <a:prstGeom prst="rect">
            <a:avLst/>
          </a:prstGeom>
          <a:noFill/>
        </p:spPr>
        <p:txBody>
          <a:bodyPr wrap="square" rtlCol="0">
            <a:spAutoFit/>
          </a:bodyPr>
          <a:lstStyle/>
          <a:p>
            <a:r>
              <a:rPr lang="en-US" sz="2800" dirty="0">
                <a:solidFill>
                  <a:schemeClr val="accent4"/>
                </a:solidFill>
                <a:latin typeface="Open Sans SemiBold" panose="020B0706030804020204" pitchFamily="34" charset="0"/>
                <a:ea typeface="Open Sans SemiBold" panose="020B0706030804020204" pitchFamily="34" charset="0"/>
                <a:cs typeface="Open Sans SemiBold" panose="020B0706030804020204" pitchFamily="34" charset="0"/>
              </a:rPr>
              <a:t>Great people suffer</a:t>
            </a:r>
          </a:p>
        </p:txBody>
      </p:sp>
      <p:sp>
        <p:nvSpPr>
          <p:cNvPr id="54" name="Text Placeholder 10">
            <a:extLst>
              <a:ext uri="{FF2B5EF4-FFF2-40B4-BE49-F238E27FC236}">
                <a16:creationId xmlns:a16="http://schemas.microsoft.com/office/drawing/2014/main" id="{373AA860-309C-4EF5-AB89-9700165716EA}"/>
              </a:ext>
            </a:extLst>
          </p:cNvPr>
          <p:cNvSpPr txBox="1">
            <a:spLocks/>
          </p:cNvSpPr>
          <p:nvPr/>
        </p:nvSpPr>
        <p:spPr>
          <a:xfrm>
            <a:off x="1128763" y="1864694"/>
            <a:ext cx="9934474" cy="1161023"/>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sz="1600" dirty="0">
                <a:solidFill>
                  <a:schemeClr val="accent5"/>
                </a:solidFill>
                <a:latin typeface="Open Sans" panose="020B0606030504020204" pitchFamily="34" charset="0"/>
                <a:ea typeface="Open Sans" panose="020B0606030504020204" pitchFamily="34" charset="0"/>
                <a:cs typeface="Open Sans" panose="020B0606030504020204" pitchFamily="34" charset="0"/>
              </a:rPr>
              <a:t>According to National Institute on Aging, Parkinson’s Disease is a brain disorder that causes unintended or uncontrollable movements such as shaking, stiffness and difficulty in balancing and coordinating [1]. Symptoms usually begin gradually and worsen over time.</a:t>
            </a:r>
          </a:p>
        </p:txBody>
      </p:sp>
      <p:pic>
        <p:nvPicPr>
          <p:cNvPr id="56" name="Graphic 55" descr="Call center">
            <a:extLst>
              <a:ext uri="{FF2B5EF4-FFF2-40B4-BE49-F238E27FC236}">
                <a16:creationId xmlns:a16="http://schemas.microsoft.com/office/drawing/2014/main" id="{B27FCF30-5E05-4517-AC90-872A32E9EC0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610143" y="4654194"/>
            <a:ext cx="1280160" cy="1280160"/>
          </a:xfrm>
          <a:prstGeom prst="rect">
            <a:avLst/>
          </a:prstGeom>
        </p:spPr>
      </p:pic>
      <p:pic>
        <p:nvPicPr>
          <p:cNvPr id="58" name="Graphic 57" descr="Box trolley">
            <a:extLst>
              <a:ext uri="{FF2B5EF4-FFF2-40B4-BE49-F238E27FC236}">
                <a16:creationId xmlns:a16="http://schemas.microsoft.com/office/drawing/2014/main" id="{94C34F5C-84FE-45A2-8EB5-654AFB9C1E7F}"/>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727994" y="4654194"/>
            <a:ext cx="1280160" cy="1280160"/>
          </a:xfrm>
          <a:prstGeom prst="rect">
            <a:avLst/>
          </a:prstGeom>
        </p:spPr>
      </p:pic>
      <p:pic>
        <p:nvPicPr>
          <p:cNvPr id="60" name="Graphic 59" descr="Ribbon">
            <a:extLst>
              <a:ext uri="{FF2B5EF4-FFF2-40B4-BE49-F238E27FC236}">
                <a16:creationId xmlns:a16="http://schemas.microsoft.com/office/drawing/2014/main" id="{8DE2EC0E-61EA-4CF9-81AA-47054D30E3FA}"/>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836194" y="4654194"/>
            <a:ext cx="1280160" cy="1280160"/>
          </a:xfrm>
          <a:prstGeom prst="rect">
            <a:avLst/>
          </a:prstGeom>
        </p:spPr>
      </p:pic>
      <p:pic>
        <p:nvPicPr>
          <p:cNvPr id="3" name="Picture 2" descr="An old person with various symptoms of pain&#10;&#10;Description automatically generated">
            <a:extLst>
              <a:ext uri="{FF2B5EF4-FFF2-40B4-BE49-F238E27FC236}">
                <a16:creationId xmlns:a16="http://schemas.microsoft.com/office/drawing/2014/main" id="{ECC0316A-889C-A939-B4BB-8900C9916B8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4554" y="4360606"/>
            <a:ext cx="2091419" cy="1867338"/>
          </a:xfrm>
          <a:prstGeom prst="rect">
            <a:avLst/>
          </a:prstGeom>
        </p:spPr>
      </p:pic>
      <p:pic>
        <p:nvPicPr>
          <p:cNvPr id="5" name="Picture 4" descr="A diagram of a person's symptoms&#10;&#10;Description automatically generated">
            <a:extLst>
              <a:ext uri="{FF2B5EF4-FFF2-40B4-BE49-F238E27FC236}">
                <a16:creationId xmlns:a16="http://schemas.microsoft.com/office/drawing/2014/main" id="{FB4CC9DB-190D-4900-98D9-0D35D3D0DAE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32172" y="4360605"/>
            <a:ext cx="1872000" cy="1867338"/>
          </a:xfrm>
          <a:prstGeom prst="rect">
            <a:avLst/>
          </a:prstGeom>
        </p:spPr>
      </p:pic>
      <p:pic>
        <p:nvPicPr>
          <p:cNvPr id="7" name="Picture 6" descr="A group of people with a puzzle piece in the brain&#10;&#10;Description automatically generated">
            <a:extLst>
              <a:ext uri="{FF2B5EF4-FFF2-40B4-BE49-F238E27FC236}">
                <a16:creationId xmlns:a16="http://schemas.microsoft.com/office/drawing/2014/main" id="{3BBC73AD-588F-BDDB-8617-E77F8765A4E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94774" y="4346749"/>
            <a:ext cx="2039834" cy="1881193"/>
          </a:xfrm>
          <a:prstGeom prst="rect">
            <a:avLst/>
          </a:prstGeom>
        </p:spPr>
      </p:pic>
    </p:spTree>
    <p:extLst>
      <p:ext uri="{BB962C8B-B14F-4D97-AF65-F5344CB8AC3E}">
        <p14:creationId xmlns:p14="http://schemas.microsoft.com/office/powerpoint/2010/main" val="2822336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descr="A black background with words&#10;&#10;Description automatically generated">
            <a:extLst>
              <a:ext uri="{FF2B5EF4-FFF2-40B4-BE49-F238E27FC236}">
                <a16:creationId xmlns:a16="http://schemas.microsoft.com/office/drawing/2014/main" id="{F12DDFEE-18FC-4544-A59C-85FF6AA3A05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3524" b="23524"/>
          <a:stretch>
            <a:fillRect/>
          </a:stretch>
        </p:blipFill>
        <p:spPr>
          <a:xfrm>
            <a:off x="0" y="3190875"/>
            <a:ext cx="12188951" cy="3199600"/>
          </a:xfrm>
        </p:spPr>
      </p:pic>
      <p:sp>
        <p:nvSpPr>
          <p:cNvPr id="6" name="Rectangle 5">
            <a:extLst>
              <a:ext uri="{FF2B5EF4-FFF2-40B4-BE49-F238E27FC236}">
                <a16:creationId xmlns:a16="http://schemas.microsoft.com/office/drawing/2014/main" id="{4F85DBF9-119F-4411-82C2-656916CC28FF}"/>
              </a:ext>
            </a:extLst>
          </p:cNvPr>
          <p:cNvSpPr/>
          <p:nvPr/>
        </p:nvSpPr>
        <p:spPr>
          <a:xfrm>
            <a:off x="-2" y="3180766"/>
            <a:ext cx="12188952" cy="3200400"/>
          </a:xfrm>
          <a:prstGeom prst="rect">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5ED034B-1B0B-408A-92CC-143AE3E7A853}"/>
              </a:ext>
            </a:extLst>
          </p:cNvPr>
          <p:cNvSpPr/>
          <p:nvPr/>
        </p:nvSpPr>
        <p:spPr>
          <a:xfrm>
            <a:off x="-1" y="3109483"/>
            <a:ext cx="12188952"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5627070-598D-4D25-9AF4-196A2DC174A1}"/>
              </a:ext>
            </a:extLst>
          </p:cNvPr>
          <p:cNvSpPr txBox="1"/>
          <p:nvPr/>
        </p:nvSpPr>
        <p:spPr>
          <a:xfrm>
            <a:off x="2233007" y="367771"/>
            <a:ext cx="8352007" cy="1015663"/>
          </a:xfrm>
          <a:prstGeom prst="rect">
            <a:avLst/>
          </a:prstGeom>
          <a:noFill/>
        </p:spPr>
        <p:txBody>
          <a:bodyPr wrap="square" rtlCol="0">
            <a:spAutoFit/>
          </a:bodyPr>
          <a:lstStyle/>
          <a:p>
            <a:pPr algn="ctr"/>
            <a:r>
              <a:rPr lang="en-US" sz="6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Parkinson’s Disease </a:t>
            </a:r>
          </a:p>
        </p:txBody>
      </p:sp>
      <p:sp>
        <p:nvSpPr>
          <p:cNvPr id="12" name="TextBox 11">
            <a:extLst>
              <a:ext uri="{FF2B5EF4-FFF2-40B4-BE49-F238E27FC236}">
                <a16:creationId xmlns:a16="http://schemas.microsoft.com/office/drawing/2014/main" id="{430EF6A6-A719-4BDD-825A-F037443F0B59}"/>
              </a:ext>
            </a:extLst>
          </p:cNvPr>
          <p:cNvSpPr txBox="1"/>
          <p:nvPr/>
        </p:nvSpPr>
        <p:spPr>
          <a:xfrm>
            <a:off x="3078145" y="1100954"/>
            <a:ext cx="6055806" cy="523220"/>
          </a:xfrm>
          <a:prstGeom prst="rect">
            <a:avLst/>
          </a:prstGeom>
          <a:noFill/>
        </p:spPr>
        <p:txBody>
          <a:bodyPr wrap="square" rtlCol="0">
            <a:spAutoFit/>
          </a:bodyPr>
          <a:lstStyle/>
          <a:p>
            <a:pPr algn="ctr"/>
            <a:r>
              <a:rPr lang="en-US" sz="2800" spc="416" dirty="0">
                <a:solidFill>
                  <a:schemeClr val="accent5"/>
                </a:solidFill>
                <a:latin typeface="Open Sans SemiBold" panose="020B0706030804020204" pitchFamily="34" charset="0"/>
                <a:ea typeface="Open Sans SemiBold" panose="020B0706030804020204" pitchFamily="34" charset="0"/>
                <a:cs typeface="Open Sans SemiBold" panose="020B0706030804020204" pitchFamily="34" charset="0"/>
              </a:rPr>
              <a:t>Causes [2]</a:t>
            </a:r>
          </a:p>
        </p:txBody>
      </p:sp>
      <p:sp>
        <p:nvSpPr>
          <p:cNvPr id="16" name="TextBox 15">
            <a:extLst>
              <a:ext uri="{FF2B5EF4-FFF2-40B4-BE49-F238E27FC236}">
                <a16:creationId xmlns:a16="http://schemas.microsoft.com/office/drawing/2014/main" id="{6FFF5938-2067-4E98-9FFD-078919763590}"/>
              </a:ext>
            </a:extLst>
          </p:cNvPr>
          <p:cNvSpPr txBox="1"/>
          <p:nvPr/>
        </p:nvSpPr>
        <p:spPr>
          <a:xfrm>
            <a:off x="472373" y="3608054"/>
            <a:ext cx="3342389" cy="523220"/>
          </a:xfrm>
          <a:prstGeom prst="rect">
            <a:avLst/>
          </a:prstGeom>
          <a:noFill/>
        </p:spPr>
        <p:txBody>
          <a:bodyPr wrap="square" rtlCol="0">
            <a:spAutoFit/>
          </a:bodyPr>
          <a:lstStyle/>
          <a:p>
            <a:pPr marL="457200" indent="-457200" algn="ctr">
              <a:buFont typeface="Courier New" panose="02070309020205020404" pitchFamily="49" charset="0"/>
              <a:buChar char="o"/>
            </a:pPr>
            <a:r>
              <a:rPr lang="en-US" sz="2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Genetic Cause</a:t>
            </a:r>
          </a:p>
        </p:txBody>
      </p:sp>
      <p:sp>
        <p:nvSpPr>
          <p:cNvPr id="3" name="TextBox 2">
            <a:extLst>
              <a:ext uri="{FF2B5EF4-FFF2-40B4-BE49-F238E27FC236}">
                <a16:creationId xmlns:a16="http://schemas.microsoft.com/office/drawing/2014/main" id="{05E90267-98D7-66FA-03CA-487850811CED}"/>
              </a:ext>
            </a:extLst>
          </p:cNvPr>
          <p:cNvSpPr txBox="1"/>
          <p:nvPr/>
        </p:nvSpPr>
        <p:spPr>
          <a:xfrm>
            <a:off x="6233609" y="3608054"/>
            <a:ext cx="4779291" cy="523220"/>
          </a:xfrm>
          <a:prstGeom prst="rect">
            <a:avLst/>
          </a:prstGeom>
          <a:noFill/>
        </p:spPr>
        <p:txBody>
          <a:bodyPr wrap="square" rtlCol="0">
            <a:spAutoFit/>
          </a:bodyPr>
          <a:lstStyle/>
          <a:p>
            <a:pPr marL="457200" indent="-457200" algn="ctr">
              <a:buFont typeface="Courier New" panose="02070309020205020404" pitchFamily="49" charset="0"/>
              <a:buChar char="o"/>
            </a:pPr>
            <a:r>
              <a:rPr lang="en-US" sz="2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Environmental Factors</a:t>
            </a:r>
          </a:p>
        </p:txBody>
      </p:sp>
      <p:sp>
        <p:nvSpPr>
          <p:cNvPr id="7" name="Text Placeholder 10">
            <a:extLst>
              <a:ext uri="{FF2B5EF4-FFF2-40B4-BE49-F238E27FC236}">
                <a16:creationId xmlns:a16="http://schemas.microsoft.com/office/drawing/2014/main" id="{3F721A74-A708-C4B2-3218-D6B22372BBC4}"/>
              </a:ext>
            </a:extLst>
          </p:cNvPr>
          <p:cNvSpPr txBox="1">
            <a:spLocks/>
          </p:cNvSpPr>
          <p:nvPr/>
        </p:nvSpPr>
        <p:spPr>
          <a:xfrm>
            <a:off x="993356" y="3963151"/>
            <a:ext cx="3610098" cy="1161023"/>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10% to 15% people are affected by Parkinson’s Disease due to their genetical issue.</a:t>
            </a:r>
          </a:p>
        </p:txBody>
      </p:sp>
      <p:sp>
        <p:nvSpPr>
          <p:cNvPr id="9" name="Text Placeholder 10">
            <a:extLst>
              <a:ext uri="{FF2B5EF4-FFF2-40B4-BE49-F238E27FC236}">
                <a16:creationId xmlns:a16="http://schemas.microsoft.com/office/drawing/2014/main" id="{5FA9EB0C-C458-2E8C-2183-FAD6ACEB62E6}"/>
              </a:ext>
            </a:extLst>
          </p:cNvPr>
          <p:cNvSpPr txBox="1">
            <a:spLocks/>
          </p:cNvSpPr>
          <p:nvPr/>
        </p:nvSpPr>
        <p:spPr>
          <a:xfrm>
            <a:off x="6817005" y="4047588"/>
            <a:ext cx="2257895" cy="1161023"/>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lnSpc>
                <a:spcPct val="150000"/>
              </a:lnSpc>
              <a:buFont typeface="Wingdings" pitchFamily="2" charset="2"/>
              <a:buChar char="Ø"/>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Head injury</a:t>
            </a:r>
          </a:p>
          <a:p>
            <a:pPr marL="285750" indent="-285750" algn="l">
              <a:lnSpc>
                <a:spcPct val="150000"/>
              </a:lnSpc>
              <a:buFont typeface="Wingdings" pitchFamily="2" charset="2"/>
              <a:buChar char="Ø"/>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Area of residence</a:t>
            </a:r>
          </a:p>
          <a:p>
            <a:pPr marL="285750" indent="-285750" algn="l">
              <a:lnSpc>
                <a:spcPct val="150000"/>
              </a:lnSpc>
              <a:buFont typeface="Wingdings" pitchFamily="2" charset="2"/>
              <a:buChar char="Ø"/>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Occupation</a:t>
            </a:r>
          </a:p>
        </p:txBody>
      </p:sp>
      <p:sp>
        <p:nvSpPr>
          <p:cNvPr id="11" name="Text Placeholder 10">
            <a:extLst>
              <a:ext uri="{FF2B5EF4-FFF2-40B4-BE49-F238E27FC236}">
                <a16:creationId xmlns:a16="http://schemas.microsoft.com/office/drawing/2014/main" id="{3F5F59F0-E01A-BE1F-40CD-671FB55D1A81}"/>
              </a:ext>
            </a:extLst>
          </p:cNvPr>
          <p:cNvSpPr txBox="1">
            <a:spLocks/>
          </p:cNvSpPr>
          <p:nvPr/>
        </p:nvSpPr>
        <p:spPr>
          <a:xfrm>
            <a:off x="9077950" y="4031457"/>
            <a:ext cx="2952125" cy="1530355"/>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lnSpc>
                <a:spcPct val="150000"/>
              </a:lnSpc>
              <a:buFont typeface="Wingdings" pitchFamily="2" charset="2"/>
              <a:buChar char="Ø"/>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Exposure to Metals</a:t>
            </a:r>
          </a:p>
          <a:p>
            <a:pPr marL="285750" indent="-285750" algn="l">
              <a:lnSpc>
                <a:spcPct val="150000"/>
              </a:lnSpc>
              <a:buFont typeface="Wingdings" pitchFamily="2" charset="2"/>
              <a:buChar char="Ø"/>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Solvents &amp; PCBs</a:t>
            </a:r>
          </a:p>
          <a:p>
            <a:pPr marL="285750" indent="-285750" algn="l">
              <a:lnSpc>
                <a:spcPct val="150000"/>
              </a:lnSpc>
              <a:buFont typeface="Wingdings" pitchFamily="2" charset="2"/>
              <a:buChar char="Ø"/>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Pesticides &amp; Herbicides exposure</a:t>
            </a:r>
          </a:p>
        </p:txBody>
      </p:sp>
      <p:sp>
        <p:nvSpPr>
          <p:cNvPr id="15" name="TextBox 14">
            <a:extLst>
              <a:ext uri="{FF2B5EF4-FFF2-40B4-BE49-F238E27FC236}">
                <a16:creationId xmlns:a16="http://schemas.microsoft.com/office/drawing/2014/main" id="{5714550D-BF8D-875E-B4B3-A29AF5881BD1}"/>
              </a:ext>
            </a:extLst>
          </p:cNvPr>
          <p:cNvSpPr txBox="1"/>
          <p:nvPr/>
        </p:nvSpPr>
        <p:spPr>
          <a:xfrm>
            <a:off x="993357" y="1867303"/>
            <a:ext cx="11036718" cy="879087"/>
          </a:xfrm>
          <a:prstGeom prst="rect">
            <a:avLst/>
          </a:prstGeom>
          <a:noFill/>
        </p:spPr>
        <p:txBody>
          <a:bodyPr wrap="square">
            <a:spAutoFit/>
          </a:bodyPr>
          <a:lstStyle/>
          <a:p>
            <a:pPr algn="ctr">
              <a:lnSpc>
                <a:spcPct val="150000"/>
              </a:lnSpc>
            </a:pPr>
            <a:r>
              <a:rPr lang="en-US" sz="1800" dirty="0">
                <a:solidFill>
                  <a:schemeClr val="accent5"/>
                </a:solidFill>
                <a:latin typeface="Open Sans" panose="020B0606030504020204" pitchFamily="34" charset="0"/>
                <a:ea typeface="Open Sans" panose="020B0606030504020204" pitchFamily="34" charset="0"/>
                <a:cs typeface="Open Sans" panose="020B0606030504020204" pitchFamily="34" charset="0"/>
              </a:rPr>
              <a:t>According to Doctor Lauren </a:t>
            </a:r>
            <a:r>
              <a:rPr lang="en-US" sz="1800" dirty="0" err="1">
                <a:solidFill>
                  <a:schemeClr val="accent5"/>
                </a:solidFill>
                <a:latin typeface="Open Sans" panose="020B0606030504020204" pitchFamily="34" charset="0"/>
                <a:ea typeface="Open Sans" panose="020B0606030504020204" pitchFamily="34" charset="0"/>
                <a:cs typeface="Open Sans" panose="020B0606030504020204" pitchFamily="34" charset="0"/>
              </a:rPr>
              <a:t>Fanty</a:t>
            </a:r>
            <a:r>
              <a:rPr lang="en-US" sz="1800" dirty="0">
                <a:solidFill>
                  <a:schemeClr val="accent5"/>
                </a:solidFill>
                <a:latin typeface="Open Sans" panose="020B0606030504020204" pitchFamily="34" charset="0"/>
                <a:ea typeface="Open Sans" panose="020B0606030504020204" pitchFamily="34" charset="0"/>
                <a:cs typeface="Open Sans" panose="020B0606030504020204" pitchFamily="34" charset="0"/>
              </a:rPr>
              <a:t>, it is still unknown what actually cause Parkin’s Disease. But as per some of the evidence, scientists have found the following things as the cause of Parkinson’s Disease   </a:t>
            </a:r>
          </a:p>
        </p:txBody>
      </p:sp>
    </p:spTree>
    <p:extLst>
      <p:ext uri="{BB962C8B-B14F-4D97-AF65-F5344CB8AC3E}">
        <p14:creationId xmlns:p14="http://schemas.microsoft.com/office/powerpoint/2010/main" val="1672926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close-up of words&#10;&#10;Description automatically generated">
            <a:extLst>
              <a:ext uri="{FF2B5EF4-FFF2-40B4-BE49-F238E27FC236}">
                <a16:creationId xmlns:a16="http://schemas.microsoft.com/office/drawing/2014/main" id="{9DCF1D8B-925C-67D5-68B6-D1E7A2657A9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8672" b="28672"/>
          <a:stretch>
            <a:fillRect/>
          </a:stretch>
        </p:blipFill>
        <p:spPr/>
      </p:pic>
      <p:sp>
        <p:nvSpPr>
          <p:cNvPr id="6" name="Rectangle 5">
            <a:extLst>
              <a:ext uri="{FF2B5EF4-FFF2-40B4-BE49-F238E27FC236}">
                <a16:creationId xmlns:a16="http://schemas.microsoft.com/office/drawing/2014/main" id="{4F85DBF9-119F-4411-82C2-656916CC28FF}"/>
              </a:ext>
            </a:extLst>
          </p:cNvPr>
          <p:cNvSpPr/>
          <p:nvPr/>
        </p:nvSpPr>
        <p:spPr>
          <a:xfrm>
            <a:off x="-3050" y="3200923"/>
            <a:ext cx="12188952" cy="3200400"/>
          </a:xfrm>
          <a:prstGeom prst="rect">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5ED034B-1B0B-408A-92CC-143AE3E7A853}"/>
              </a:ext>
            </a:extLst>
          </p:cNvPr>
          <p:cNvSpPr/>
          <p:nvPr/>
        </p:nvSpPr>
        <p:spPr>
          <a:xfrm>
            <a:off x="-1" y="3109483"/>
            <a:ext cx="12188952"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5627070-598D-4D25-9AF4-196A2DC174A1}"/>
              </a:ext>
            </a:extLst>
          </p:cNvPr>
          <p:cNvSpPr txBox="1"/>
          <p:nvPr/>
        </p:nvSpPr>
        <p:spPr>
          <a:xfrm>
            <a:off x="2233007" y="367771"/>
            <a:ext cx="8352007" cy="1015663"/>
          </a:xfrm>
          <a:prstGeom prst="rect">
            <a:avLst/>
          </a:prstGeom>
          <a:noFill/>
        </p:spPr>
        <p:txBody>
          <a:bodyPr wrap="square" rtlCol="0">
            <a:spAutoFit/>
          </a:bodyPr>
          <a:lstStyle/>
          <a:p>
            <a:pPr algn="ctr"/>
            <a:r>
              <a:rPr lang="en-US" sz="6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Parkinson’s Disease </a:t>
            </a:r>
          </a:p>
        </p:txBody>
      </p:sp>
      <p:sp>
        <p:nvSpPr>
          <p:cNvPr id="12" name="TextBox 11">
            <a:extLst>
              <a:ext uri="{FF2B5EF4-FFF2-40B4-BE49-F238E27FC236}">
                <a16:creationId xmlns:a16="http://schemas.microsoft.com/office/drawing/2014/main" id="{430EF6A6-A719-4BDD-825A-F037443F0B59}"/>
              </a:ext>
            </a:extLst>
          </p:cNvPr>
          <p:cNvSpPr txBox="1"/>
          <p:nvPr/>
        </p:nvSpPr>
        <p:spPr>
          <a:xfrm>
            <a:off x="3078145" y="1112160"/>
            <a:ext cx="6055806" cy="523220"/>
          </a:xfrm>
          <a:prstGeom prst="rect">
            <a:avLst/>
          </a:prstGeom>
          <a:noFill/>
        </p:spPr>
        <p:txBody>
          <a:bodyPr wrap="square" rtlCol="0">
            <a:spAutoFit/>
          </a:bodyPr>
          <a:lstStyle/>
          <a:p>
            <a:pPr algn="ctr"/>
            <a:r>
              <a:rPr lang="en-US" sz="2800" spc="416" dirty="0">
                <a:solidFill>
                  <a:schemeClr val="accent5"/>
                </a:solidFill>
                <a:latin typeface="Open Sans SemiBold" panose="020B0706030804020204" pitchFamily="34" charset="0"/>
                <a:ea typeface="Open Sans SemiBold" panose="020B0706030804020204" pitchFamily="34" charset="0"/>
                <a:cs typeface="Open Sans SemiBold" panose="020B0706030804020204" pitchFamily="34" charset="0"/>
              </a:rPr>
              <a:t>Symptoms [3]</a:t>
            </a:r>
          </a:p>
        </p:txBody>
      </p:sp>
      <p:sp>
        <p:nvSpPr>
          <p:cNvPr id="14" name="Text Placeholder 10">
            <a:extLst>
              <a:ext uri="{FF2B5EF4-FFF2-40B4-BE49-F238E27FC236}">
                <a16:creationId xmlns:a16="http://schemas.microsoft.com/office/drawing/2014/main" id="{63B5C5EA-75FE-403E-AB00-BE3EF1348AAA}"/>
              </a:ext>
            </a:extLst>
          </p:cNvPr>
          <p:cNvSpPr txBox="1">
            <a:spLocks/>
          </p:cNvSpPr>
          <p:nvPr/>
        </p:nvSpPr>
        <p:spPr>
          <a:xfrm>
            <a:off x="1138811" y="1709125"/>
            <a:ext cx="9934474" cy="1530355"/>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sz="1600" dirty="0">
                <a:solidFill>
                  <a:schemeClr val="accent5"/>
                </a:solidFill>
                <a:latin typeface="Open Sans" panose="020B0606030504020204" pitchFamily="34" charset="0"/>
                <a:ea typeface="Open Sans" panose="020B0606030504020204" pitchFamily="34" charset="0"/>
                <a:cs typeface="Open Sans" panose="020B0606030504020204" pitchFamily="34" charset="0"/>
              </a:rPr>
              <a:t>Parkinson's disease symptoms can be different for everyone. Early symptoms may be mild and go unnoticed. Symptoms often begin on one side of the body and usually remain worse on that side, even after symptoms begin to affect the limbs on both sides</a:t>
            </a:r>
            <a:r>
              <a:rPr lang="en-US" sz="1200" b="0" i="0" dirty="0">
                <a:solidFill>
                  <a:srgbClr val="080808"/>
                </a:solidFill>
                <a:effectLst/>
                <a:latin typeface="mayo-sans"/>
              </a:rPr>
              <a:t>.</a:t>
            </a:r>
            <a:endParaRPr lang="en-US" sz="1600" dirty="0">
              <a:solidFill>
                <a:schemeClr val="accent5"/>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endParaRPr lang="en-US" sz="1600" dirty="0">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6FFF5938-2067-4E98-9FFD-078919763590}"/>
              </a:ext>
            </a:extLst>
          </p:cNvPr>
          <p:cNvSpPr txBox="1"/>
          <p:nvPr/>
        </p:nvSpPr>
        <p:spPr>
          <a:xfrm>
            <a:off x="-276488" y="3657078"/>
            <a:ext cx="2605771" cy="461665"/>
          </a:xfrm>
          <a:prstGeom prst="rect">
            <a:avLst/>
          </a:prstGeom>
          <a:noFill/>
        </p:spPr>
        <p:txBody>
          <a:bodyPr wrap="square" rtlCol="0">
            <a:spAutoFit/>
          </a:bodyPr>
          <a:lstStyle/>
          <a:p>
            <a:pPr marL="457200" indent="-457200" algn="ctr">
              <a:buFont typeface="Courier New" panose="02070309020205020404" pitchFamily="49" charset="0"/>
              <a:buChar char="o"/>
            </a:pPr>
            <a:r>
              <a:rPr lang="en-US" sz="24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Tremor</a:t>
            </a:r>
          </a:p>
        </p:txBody>
      </p:sp>
      <p:sp>
        <p:nvSpPr>
          <p:cNvPr id="20" name="TextBox 19">
            <a:extLst>
              <a:ext uri="{FF2B5EF4-FFF2-40B4-BE49-F238E27FC236}">
                <a16:creationId xmlns:a16="http://schemas.microsoft.com/office/drawing/2014/main" id="{7BE24929-C135-4BE4-81A6-41CF99F988C8}"/>
              </a:ext>
            </a:extLst>
          </p:cNvPr>
          <p:cNvSpPr txBox="1"/>
          <p:nvPr/>
        </p:nvSpPr>
        <p:spPr>
          <a:xfrm>
            <a:off x="997433" y="4779963"/>
            <a:ext cx="3503678" cy="461665"/>
          </a:xfrm>
          <a:prstGeom prst="rect">
            <a:avLst/>
          </a:prstGeom>
          <a:noFill/>
        </p:spPr>
        <p:txBody>
          <a:bodyPr wrap="square" rtlCol="0">
            <a:spAutoFit/>
          </a:bodyPr>
          <a:lstStyle/>
          <a:p>
            <a:pPr marL="457200" indent="-457200" algn="ctr">
              <a:buFont typeface="Courier New" panose="02070309020205020404" pitchFamily="49" charset="0"/>
              <a:buChar char="o"/>
            </a:pPr>
            <a:r>
              <a:rPr lang="en-US" sz="24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Slow Movement</a:t>
            </a:r>
          </a:p>
        </p:txBody>
      </p:sp>
      <p:sp>
        <p:nvSpPr>
          <p:cNvPr id="24" name="TextBox 23">
            <a:extLst>
              <a:ext uri="{FF2B5EF4-FFF2-40B4-BE49-F238E27FC236}">
                <a16:creationId xmlns:a16="http://schemas.microsoft.com/office/drawing/2014/main" id="{D3F2CB92-AE52-424C-A41F-CCDC89E508BF}"/>
              </a:ext>
            </a:extLst>
          </p:cNvPr>
          <p:cNvSpPr txBox="1"/>
          <p:nvPr/>
        </p:nvSpPr>
        <p:spPr>
          <a:xfrm>
            <a:off x="3079194" y="3620254"/>
            <a:ext cx="2989104" cy="461665"/>
          </a:xfrm>
          <a:prstGeom prst="rect">
            <a:avLst/>
          </a:prstGeom>
          <a:noFill/>
        </p:spPr>
        <p:txBody>
          <a:bodyPr wrap="square" rtlCol="0">
            <a:spAutoFit/>
          </a:bodyPr>
          <a:lstStyle/>
          <a:p>
            <a:pPr marL="457200" indent="-457200" algn="ctr">
              <a:buFont typeface="Courier New" panose="02070309020205020404" pitchFamily="49" charset="0"/>
              <a:buChar char="o"/>
            </a:pPr>
            <a:r>
              <a:rPr lang="en-US" sz="24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Rigid Muscles</a:t>
            </a:r>
          </a:p>
        </p:txBody>
      </p:sp>
      <p:sp>
        <p:nvSpPr>
          <p:cNvPr id="2" name="TextBox 1">
            <a:extLst>
              <a:ext uri="{FF2B5EF4-FFF2-40B4-BE49-F238E27FC236}">
                <a16:creationId xmlns:a16="http://schemas.microsoft.com/office/drawing/2014/main" id="{5A9EAD53-4679-1205-CAB7-EB3AD4FB913F}"/>
              </a:ext>
            </a:extLst>
          </p:cNvPr>
          <p:cNvSpPr txBox="1"/>
          <p:nvPr/>
        </p:nvSpPr>
        <p:spPr>
          <a:xfrm>
            <a:off x="4637749" y="4781438"/>
            <a:ext cx="3503678" cy="830997"/>
          </a:xfrm>
          <a:prstGeom prst="rect">
            <a:avLst/>
          </a:prstGeom>
          <a:noFill/>
        </p:spPr>
        <p:txBody>
          <a:bodyPr wrap="square" rtlCol="0">
            <a:spAutoFit/>
          </a:bodyPr>
          <a:lstStyle/>
          <a:p>
            <a:pPr marL="457200" indent="-457200" algn="ctr">
              <a:buFont typeface="Courier New" panose="02070309020205020404" pitchFamily="49" charset="0"/>
              <a:buChar char="o"/>
            </a:pPr>
            <a:r>
              <a:rPr lang="en-US" sz="24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Impaired Posture &amp; Balance</a:t>
            </a:r>
          </a:p>
        </p:txBody>
      </p:sp>
      <p:sp>
        <p:nvSpPr>
          <p:cNvPr id="3" name="TextBox 2">
            <a:extLst>
              <a:ext uri="{FF2B5EF4-FFF2-40B4-BE49-F238E27FC236}">
                <a16:creationId xmlns:a16="http://schemas.microsoft.com/office/drawing/2014/main" id="{05E90267-98D7-66FA-03CA-487850811CED}"/>
              </a:ext>
            </a:extLst>
          </p:cNvPr>
          <p:cNvSpPr txBox="1"/>
          <p:nvPr/>
        </p:nvSpPr>
        <p:spPr>
          <a:xfrm>
            <a:off x="7062303" y="3608054"/>
            <a:ext cx="3248595" cy="461665"/>
          </a:xfrm>
          <a:prstGeom prst="rect">
            <a:avLst/>
          </a:prstGeom>
          <a:noFill/>
        </p:spPr>
        <p:txBody>
          <a:bodyPr wrap="square" rtlCol="0">
            <a:spAutoFit/>
          </a:bodyPr>
          <a:lstStyle/>
          <a:p>
            <a:pPr marL="457200" indent="-457200" algn="ctr">
              <a:buFont typeface="Courier New" panose="02070309020205020404" pitchFamily="49" charset="0"/>
              <a:buChar char="o"/>
            </a:pPr>
            <a:r>
              <a:rPr lang="en-US" sz="24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Speech Changes</a:t>
            </a:r>
          </a:p>
        </p:txBody>
      </p:sp>
      <p:sp>
        <p:nvSpPr>
          <p:cNvPr id="5" name="TextBox 4">
            <a:extLst>
              <a:ext uri="{FF2B5EF4-FFF2-40B4-BE49-F238E27FC236}">
                <a16:creationId xmlns:a16="http://schemas.microsoft.com/office/drawing/2014/main" id="{E4B9050E-3CEF-98E0-045E-F95C169DB248}"/>
              </a:ext>
            </a:extLst>
          </p:cNvPr>
          <p:cNvSpPr txBox="1"/>
          <p:nvPr/>
        </p:nvSpPr>
        <p:spPr>
          <a:xfrm>
            <a:off x="8886073" y="4878698"/>
            <a:ext cx="3248595" cy="461665"/>
          </a:xfrm>
          <a:prstGeom prst="rect">
            <a:avLst/>
          </a:prstGeom>
          <a:noFill/>
        </p:spPr>
        <p:txBody>
          <a:bodyPr wrap="square" rtlCol="0">
            <a:spAutoFit/>
          </a:bodyPr>
          <a:lstStyle/>
          <a:p>
            <a:pPr marL="457200" indent="-457200" algn="ctr">
              <a:buFont typeface="Courier New" panose="02070309020205020404" pitchFamily="49" charset="0"/>
              <a:buChar char="o"/>
            </a:pPr>
            <a:r>
              <a:rPr lang="en-US" sz="24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Writing Changes</a:t>
            </a:r>
          </a:p>
        </p:txBody>
      </p:sp>
    </p:spTree>
    <p:extLst>
      <p:ext uri="{BB962C8B-B14F-4D97-AF65-F5344CB8AC3E}">
        <p14:creationId xmlns:p14="http://schemas.microsoft.com/office/powerpoint/2010/main" val="3367678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group of people with a brain and medical items&#10;&#10;Description automatically generated">
            <a:extLst>
              <a:ext uri="{FF2B5EF4-FFF2-40B4-BE49-F238E27FC236}">
                <a16:creationId xmlns:a16="http://schemas.microsoft.com/office/drawing/2014/main" id="{8EA2949D-481C-B2F7-02EE-E7C463BC87B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0305" b="30305"/>
          <a:stretch>
            <a:fillRect/>
          </a:stretch>
        </p:blipFill>
        <p:spPr/>
      </p:pic>
      <p:sp>
        <p:nvSpPr>
          <p:cNvPr id="6" name="Rectangle 5">
            <a:extLst>
              <a:ext uri="{FF2B5EF4-FFF2-40B4-BE49-F238E27FC236}">
                <a16:creationId xmlns:a16="http://schemas.microsoft.com/office/drawing/2014/main" id="{4F85DBF9-119F-4411-82C2-656916CC28FF}"/>
              </a:ext>
            </a:extLst>
          </p:cNvPr>
          <p:cNvSpPr/>
          <p:nvPr/>
        </p:nvSpPr>
        <p:spPr>
          <a:xfrm>
            <a:off x="-8750" y="3183006"/>
            <a:ext cx="12188952" cy="3200400"/>
          </a:xfrm>
          <a:prstGeom prst="rect">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5ED034B-1B0B-408A-92CC-143AE3E7A853}"/>
              </a:ext>
            </a:extLst>
          </p:cNvPr>
          <p:cNvSpPr/>
          <p:nvPr/>
        </p:nvSpPr>
        <p:spPr>
          <a:xfrm>
            <a:off x="-1" y="3109483"/>
            <a:ext cx="12188952"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5627070-598D-4D25-9AF4-196A2DC174A1}"/>
              </a:ext>
            </a:extLst>
          </p:cNvPr>
          <p:cNvSpPr txBox="1"/>
          <p:nvPr/>
        </p:nvSpPr>
        <p:spPr>
          <a:xfrm>
            <a:off x="2233007" y="367771"/>
            <a:ext cx="8352007" cy="1015663"/>
          </a:xfrm>
          <a:prstGeom prst="rect">
            <a:avLst/>
          </a:prstGeom>
          <a:noFill/>
        </p:spPr>
        <p:txBody>
          <a:bodyPr wrap="square" rtlCol="0">
            <a:spAutoFit/>
          </a:bodyPr>
          <a:lstStyle/>
          <a:p>
            <a:pPr algn="ctr"/>
            <a:r>
              <a:rPr lang="en-US" sz="6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Parkinson’s Disease </a:t>
            </a:r>
          </a:p>
        </p:txBody>
      </p:sp>
      <p:sp>
        <p:nvSpPr>
          <p:cNvPr id="12" name="TextBox 11">
            <a:extLst>
              <a:ext uri="{FF2B5EF4-FFF2-40B4-BE49-F238E27FC236}">
                <a16:creationId xmlns:a16="http://schemas.microsoft.com/office/drawing/2014/main" id="{430EF6A6-A719-4BDD-825A-F037443F0B59}"/>
              </a:ext>
            </a:extLst>
          </p:cNvPr>
          <p:cNvSpPr txBox="1"/>
          <p:nvPr/>
        </p:nvSpPr>
        <p:spPr>
          <a:xfrm>
            <a:off x="3078145" y="1156983"/>
            <a:ext cx="6055806" cy="523220"/>
          </a:xfrm>
          <a:prstGeom prst="rect">
            <a:avLst/>
          </a:prstGeom>
          <a:noFill/>
        </p:spPr>
        <p:txBody>
          <a:bodyPr wrap="square" rtlCol="0">
            <a:spAutoFit/>
          </a:bodyPr>
          <a:lstStyle/>
          <a:p>
            <a:pPr algn="ctr"/>
            <a:r>
              <a:rPr lang="en-US" sz="2800" spc="416" dirty="0">
                <a:solidFill>
                  <a:schemeClr val="accent5"/>
                </a:solidFill>
                <a:latin typeface="Open Sans SemiBold" panose="020B0706030804020204" pitchFamily="34" charset="0"/>
                <a:ea typeface="Open Sans SemiBold" panose="020B0706030804020204" pitchFamily="34" charset="0"/>
                <a:cs typeface="Open Sans SemiBold" panose="020B0706030804020204" pitchFamily="34" charset="0"/>
              </a:rPr>
              <a:t>Preventions [4]</a:t>
            </a:r>
          </a:p>
        </p:txBody>
      </p:sp>
      <p:sp>
        <p:nvSpPr>
          <p:cNvPr id="14" name="Text Placeholder 10">
            <a:extLst>
              <a:ext uri="{FF2B5EF4-FFF2-40B4-BE49-F238E27FC236}">
                <a16:creationId xmlns:a16="http://schemas.microsoft.com/office/drawing/2014/main" id="{63B5C5EA-75FE-403E-AB00-BE3EF1348AAA}"/>
              </a:ext>
            </a:extLst>
          </p:cNvPr>
          <p:cNvSpPr txBox="1">
            <a:spLocks/>
          </p:cNvSpPr>
          <p:nvPr/>
        </p:nvSpPr>
        <p:spPr>
          <a:xfrm>
            <a:off x="1138811" y="2082389"/>
            <a:ext cx="9934474" cy="463588"/>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sz="1800" dirty="0">
                <a:solidFill>
                  <a:schemeClr val="accent5"/>
                </a:solidFill>
                <a:latin typeface="Open Sans" panose="020B0606030504020204" pitchFamily="34" charset="0"/>
                <a:ea typeface="Open Sans" panose="020B0606030504020204" pitchFamily="34" charset="0"/>
                <a:cs typeface="Open Sans" panose="020B0606030504020204" pitchFamily="34" charset="0"/>
              </a:rPr>
              <a:t>One can follow the below measures to prevent Parkinson’s Disease.</a:t>
            </a:r>
          </a:p>
        </p:txBody>
      </p:sp>
      <p:sp>
        <p:nvSpPr>
          <p:cNvPr id="16" name="TextBox 15">
            <a:extLst>
              <a:ext uri="{FF2B5EF4-FFF2-40B4-BE49-F238E27FC236}">
                <a16:creationId xmlns:a16="http://schemas.microsoft.com/office/drawing/2014/main" id="{6FFF5938-2067-4E98-9FFD-078919763590}"/>
              </a:ext>
            </a:extLst>
          </p:cNvPr>
          <p:cNvSpPr txBox="1"/>
          <p:nvPr/>
        </p:nvSpPr>
        <p:spPr>
          <a:xfrm>
            <a:off x="-13243" y="3657078"/>
            <a:ext cx="2605771" cy="830997"/>
          </a:xfrm>
          <a:prstGeom prst="rect">
            <a:avLst/>
          </a:prstGeom>
          <a:noFill/>
        </p:spPr>
        <p:txBody>
          <a:bodyPr wrap="square" rtlCol="0">
            <a:spAutoFit/>
          </a:bodyPr>
          <a:lstStyle/>
          <a:p>
            <a:pPr marL="457200" indent="-457200" algn="ctr">
              <a:buFont typeface="Courier New" panose="02070309020205020404" pitchFamily="49" charset="0"/>
              <a:buChar char="o"/>
            </a:pPr>
            <a:r>
              <a:rPr lang="en-US" sz="24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Eat Organic &amp; Fresh</a:t>
            </a:r>
          </a:p>
        </p:txBody>
      </p:sp>
      <p:sp>
        <p:nvSpPr>
          <p:cNvPr id="20" name="TextBox 19">
            <a:extLst>
              <a:ext uri="{FF2B5EF4-FFF2-40B4-BE49-F238E27FC236}">
                <a16:creationId xmlns:a16="http://schemas.microsoft.com/office/drawing/2014/main" id="{7BE24929-C135-4BE4-81A6-41CF99F988C8}"/>
              </a:ext>
            </a:extLst>
          </p:cNvPr>
          <p:cNvSpPr txBox="1"/>
          <p:nvPr/>
        </p:nvSpPr>
        <p:spPr>
          <a:xfrm>
            <a:off x="1052853" y="4779963"/>
            <a:ext cx="3503678" cy="830997"/>
          </a:xfrm>
          <a:prstGeom prst="rect">
            <a:avLst/>
          </a:prstGeom>
          <a:noFill/>
        </p:spPr>
        <p:txBody>
          <a:bodyPr wrap="square" rtlCol="0">
            <a:spAutoFit/>
          </a:bodyPr>
          <a:lstStyle/>
          <a:p>
            <a:pPr marL="457200" indent="-457200" algn="ctr">
              <a:buFont typeface="Courier New" panose="02070309020205020404" pitchFamily="49" charset="0"/>
              <a:buChar char="o"/>
            </a:pPr>
            <a:r>
              <a:rPr lang="en-US" sz="24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Incorporate Omega3 into Diet</a:t>
            </a:r>
          </a:p>
        </p:txBody>
      </p:sp>
      <p:sp>
        <p:nvSpPr>
          <p:cNvPr id="24" name="TextBox 23">
            <a:extLst>
              <a:ext uri="{FF2B5EF4-FFF2-40B4-BE49-F238E27FC236}">
                <a16:creationId xmlns:a16="http://schemas.microsoft.com/office/drawing/2014/main" id="{D3F2CB92-AE52-424C-A41F-CCDC89E508BF}"/>
              </a:ext>
            </a:extLst>
          </p:cNvPr>
          <p:cNvSpPr txBox="1"/>
          <p:nvPr/>
        </p:nvSpPr>
        <p:spPr>
          <a:xfrm>
            <a:off x="2871369" y="3620254"/>
            <a:ext cx="2605771" cy="461665"/>
          </a:xfrm>
          <a:prstGeom prst="rect">
            <a:avLst/>
          </a:prstGeom>
          <a:noFill/>
        </p:spPr>
        <p:txBody>
          <a:bodyPr wrap="square" rtlCol="0">
            <a:spAutoFit/>
          </a:bodyPr>
          <a:lstStyle/>
          <a:p>
            <a:pPr marL="457200" indent="-457200" algn="ctr">
              <a:buFont typeface="Courier New" panose="02070309020205020404" pitchFamily="49" charset="0"/>
              <a:buChar char="o"/>
            </a:pPr>
            <a:r>
              <a:rPr lang="en-US" sz="24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Vitamin D3</a:t>
            </a:r>
          </a:p>
        </p:txBody>
      </p:sp>
      <p:sp>
        <p:nvSpPr>
          <p:cNvPr id="2" name="TextBox 1">
            <a:extLst>
              <a:ext uri="{FF2B5EF4-FFF2-40B4-BE49-F238E27FC236}">
                <a16:creationId xmlns:a16="http://schemas.microsoft.com/office/drawing/2014/main" id="{5A9EAD53-4679-1205-CAB7-EB3AD4FB913F}"/>
              </a:ext>
            </a:extLst>
          </p:cNvPr>
          <p:cNvSpPr txBox="1"/>
          <p:nvPr/>
        </p:nvSpPr>
        <p:spPr>
          <a:xfrm>
            <a:off x="4637749" y="4781438"/>
            <a:ext cx="3248595" cy="461665"/>
          </a:xfrm>
          <a:prstGeom prst="rect">
            <a:avLst/>
          </a:prstGeom>
          <a:noFill/>
        </p:spPr>
        <p:txBody>
          <a:bodyPr wrap="square" rtlCol="0">
            <a:spAutoFit/>
          </a:bodyPr>
          <a:lstStyle/>
          <a:p>
            <a:pPr marL="457200" indent="-457200" algn="ctr">
              <a:buFont typeface="Courier New" panose="02070309020205020404" pitchFamily="49" charset="0"/>
              <a:buChar char="o"/>
            </a:pPr>
            <a:r>
              <a:rPr lang="en-US" sz="24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Green Tea</a:t>
            </a:r>
          </a:p>
        </p:txBody>
      </p:sp>
      <p:sp>
        <p:nvSpPr>
          <p:cNvPr id="3" name="TextBox 2">
            <a:extLst>
              <a:ext uri="{FF2B5EF4-FFF2-40B4-BE49-F238E27FC236}">
                <a16:creationId xmlns:a16="http://schemas.microsoft.com/office/drawing/2014/main" id="{05E90267-98D7-66FA-03CA-487850811CED}"/>
              </a:ext>
            </a:extLst>
          </p:cNvPr>
          <p:cNvSpPr txBox="1"/>
          <p:nvPr/>
        </p:nvSpPr>
        <p:spPr>
          <a:xfrm>
            <a:off x="6799058" y="3608054"/>
            <a:ext cx="3248595" cy="830997"/>
          </a:xfrm>
          <a:prstGeom prst="rect">
            <a:avLst/>
          </a:prstGeom>
          <a:noFill/>
        </p:spPr>
        <p:txBody>
          <a:bodyPr wrap="square" rtlCol="0">
            <a:spAutoFit/>
          </a:bodyPr>
          <a:lstStyle/>
          <a:p>
            <a:pPr marL="457200" indent="-457200" algn="ctr">
              <a:buFont typeface="Courier New" panose="02070309020205020404" pitchFamily="49" charset="0"/>
              <a:buChar char="o"/>
            </a:pPr>
            <a:r>
              <a:rPr lang="en-US" sz="24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Regular Aerobic Exercise</a:t>
            </a:r>
          </a:p>
        </p:txBody>
      </p:sp>
      <p:sp>
        <p:nvSpPr>
          <p:cNvPr id="5" name="TextBox 4">
            <a:extLst>
              <a:ext uri="{FF2B5EF4-FFF2-40B4-BE49-F238E27FC236}">
                <a16:creationId xmlns:a16="http://schemas.microsoft.com/office/drawing/2014/main" id="{E4B9050E-3CEF-98E0-045E-F95C169DB248}"/>
              </a:ext>
            </a:extLst>
          </p:cNvPr>
          <p:cNvSpPr txBox="1"/>
          <p:nvPr/>
        </p:nvSpPr>
        <p:spPr>
          <a:xfrm>
            <a:off x="8792558" y="4878698"/>
            <a:ext cx="3248595" cy="830997"/>
          </a:xfrm>
          <a:prstGeom prst="rect">
            <a:avLst/>
          </a:prstGeom>
          <a:noFill/>
        </p:spPr>
        <p:txBody>
          <a:bodyPr wrap="square" rtlCol="0">
            <a:spAutoFit/>
          </a:bodyPr>
          <a:lstStyle/>
          <a:p>
            <a:pPr marL="457200" indent="-457200" algn="ctr">
              <a:buFont typeface="Courier New" panose="02070309020205020404" pitchFamily="49" charset="0"/>
              <a:buChar char="o"/>
            </a:pPr>
            <a:r>
              <a:rPr lang="en-US" sz="24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Antioxidant Rich Foods</a:t>
            </a:r>
          </a:p>
        </p:txBody>
      </p:sp>
    </p:spTree>
    <p:extLst>
      <p:ext uri="{BB962C8B-B14F-4D97-AF65-F5344CB8AC3E}">
        <p14:creationId xmlns:p14="http://schemas.microsoft.com/office/powerpoint/2010/main" val="2448434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group of people with a puzzle piece in the brain&#10;&#10;Description automatically generated">
            <a:extLst>
              <a:ext uri="{FF2B5EF4-FFF2-40B4-BE49-F238E27FC236}">
                <a16:creationId xmlns:a16="http://schemas.microsoft.com/office/drawing/2014/main" id="{189DDB4D-CBEF-F76E-D551-234B9C71490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3750" b="23750"/>
          <a:stretch>
            <a:fillRect/>
          </a:stretch>
        </p:blipFill>
        <p:spPr/>
      </p:pic>
      <p:sp>
        <p:nvSpPr>
          <p:cNvPr id="6" name="Rectangle 5">
            <a:extLst>
              <a:ext uri="{FF2B5EF4-FFF2-40B4-BE49-F238E27FC236}">
                <a16:creationId xmlns:a16="http://schemas.microsoft.com/office/drawing/2014/main" id="{4F85DBF9-119F-4411-82C2-656916CC28FF}"/>
              </a:ext>
            </a:extLst>
          </p:cNvPr>
          <p:cNvSpPr/>
          <p:nvPr/>
        </p:nvSpPr>
        <p:spPr>
          <a:xfrm>
            <a:off x="-1" y="3190875"/>
            <a:ext cx="12188952" cy="3200400"/>
          </a:xfrm>
          <a:prstGeom prst="rect">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5ED034B-1B0B-408A-92CC-143AE3E7A853}"/>
              </a:ext>
            </a:extLst>
          </p:cNvPr>
          <p:cNvSpPr/>
          <p:nvPr/>
        </p:nvSpPr>
        <p:spPr>
          <a:xfrm>
            <a:off x="-1" y="3109483"/>
            <a:ext cx="12188952"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5627070-598D-4D25-9AF4-196A2DC174A1}"/>
              </a:ext>
            </a:extLst>
          </p:cNvPr>
          <p:cNvSpPr txBox="1"/>
          <p:nvPr/>
        </p:nvSpPr>
        <p:spPr>
          <a:xfrm>
            <a:off x="2233007" y="367771"/>
            <a:ext cx="8352007" cy="1015663"/>
          </a:xfrm>
          <a:prstGeom prst="rect">
            <a:avLst/>
          </a:prstGeom>
          <a:noFill/>
        </p:spPr>
        <p:txBody>
          <a:bodyPr wrap="square" rtlCol="0">
            <a:spAutoFit/>
          </a:bodyPr>
          <a:lstStyle/>
          <a:p>
            <a:pPr algn="ctr"/>
            <a:r>
              <a:rPr lang="en-US" sz="6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Parkinson’s Disease </a:t>
            </a:r>
          </a:p>
        </p:txBody>
      </p:sp>
      <p:sp>
        <p:nvSpPr>
          <p:cNvPr id="12" name="TextBox 11">
            <a:extLst>
              <a:ext uri="{FF2B5EF4-FFF2-40B4-BE49-F238E27FC236}">
                <a16:creationId xmlns:a16="http://schemas.microsoft.com/office/drawing/2014/main" id="{430EF6A6-A719-4BDD-825A-F037443F0B59}"/>
              </a:ext>
            </a:extLst>
          </p:cNvPr>
          <p:cNvSpPr txBox="1"/>
          <p:nvPr/>
        </p:nvSpPr>
        <p:spPr>
          <a:xfrm>
            <a:off x="3078145" y="1134572"/>
            <a:ext cx="6055806" cy="523220"/>
          </a:xfrm>
          <a:prstGeom prst="rect">
            <a:avLst/>
          </a:prstGeom>
          <a:noFill/>
        </p:spPr>
        <p:txBody>
          <a:bodyPr wrap="square" rtlCol="0">
            <a:spAutoFit/>
          </a:bodyPr>
          <a:lstStyle/>
          <a:p>
            <a:pPr algn="ctr"/>
            <a:r>
              <a:rPr lang="en-US" sz="2800" spc="416" dirty="0">
                <a:solidFill>
                  <a:schemeClr val="accent5"/>
                </a:solidFill>
                <a:latin typeface="Open Sans SemiBold" panose="020B0706030804020204" pitchFamily="34" charset="0"/>
                <a:ea typeface="Open Sans SemiBold" panose="020B0706030804020204" pitchFamily="34" charset="0"/>
                <a:cs typeface="Open Sans SemiBold" panose="020B0706030804020204" pitchFamily="34" charset="0"/>
              </a:rPr>
              <a:t>Treatments [5]</a:t>
            </a:r>
          </a:p>
        </p:txBody>
      </p:sp>
      <p:sp>
        <p:nvSpPr>
          <p:cNvPr id="14" name="Text Placeholder 10">
            <a:extLst>
              <a:ext uri="{FF2B5EF4-FFF2-40B4-BE49-F238E27FC236}">
                <a16:creationId xmlns:a16="http://schemas.microsoft.com/office/drawing/2014/main" id="{63B5C5EA-75FE-403E-AB00-BE3EF1348AAA}"/>
              </a:ext>
            </a:extLst>
          </p:cNvPr>
          <p:cNvSpPr txBox="1">
            <a:spLocks/>
          </p:cNvSpPr>
          <p:nvPr/>
        </p:nvSpPr>
        <p:spPr>
          <a:xfrm>
            <a:off x="1138811" y="2037566"/>
            <a:ext cx="9934474" cy="791692"/>
          </a:xfrm>
          <a:prstGeom prst="rect">
            <a:avLst/>
          </a:prstGeom>
        </p:spPr>
        <p:txBody>
          <a:bodyPr vert="horz" wrap="square" lIns="91440" tIns="45720" rIns="91440" bIns="45720" rtlCol="0" anchor="t">
            <a:spAutoFit/>
          </a:bodyPr>
          <a:lstStyle>
            <a:defPPr>
              <a:defRPr lang="en-US"/>
            </a:defPPr>
            <a:lvl1pPr marL="0" algn="r" defTabSz="914400" rtl="0" eaLnBrk="1" latinLnBrk="0" hangingPunct="1">
              <a:defRPr sz="2400" kern="1200">
                <a:solidFill>
                  <a:schemeClr val="tx1"/>
                </a:solidFill>
                <a:latin typeface="Raleway" panose="020B0503030101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sz="1600" dirty="0">
                <a:solidFill>
                  <a:schemeClr val="accent5"/>
                </a:solidFill>
                <a:latin typeface="Open Sans" panose="020B0606030504020204" pitchFamily="34" charset="0"/>
                <a:ea typeface="Open Sans" panose="020B0606030504020204" pitchFamily="34" charset="0"/>
                <a:cs typeface="Open Sans" panose="020B0606030504020204" pitchFamily="34" charset="0"/>
              </a:rPr>
              <a:t>As the scientists are still struggling to find the actual cause of Parkinson’s Disease, there are very little amount of treatment scope for this disease. Most commonly used treatment methods are given below:</a:t>
            </a:r>
          </a:p>
        </p:txBody>
      </p:sp>
      <p:sp>
        <p:nvSpPr>
          <p:cNvPr id="24" name="TextBox 23">
            <a:extLst>
              <a:ext uri="{FF2B5EF4-FFF2-40B4-BE49-F238E27FC236}">
                <a16:creationId xmlns:a16="http://schemas.microsoft.com/office/drawing/2014/main" id="{D3F2CB92-AE52-424C-A41F-CCDC89E508BF}"/>
              </a:ext>
            </a:extLst>
          </p:cNvPr>
          <p:cNvSpPr txBox="1"/>
          <p:nvPr/>
        </p:nvSpPr>
        <p:spPr>
          <a:xfrm>
            <a:off x="1507096" y="3743519"/>
            <a:ext cx="2605771" cy="461665"/>
          </a:xfrm>
          <a:prstGeom prst="rect">
            <a:avLst/>
          </a:prstGeom>
          <a:noFill/>
        </p:spPr>
        <p:txBody>
          <a:bodyPr wrap="square" rtlCol="0">
            <a:spAutoFit/>
          </a:bodyPr>
          <a:lstStyle/>
          <a:p>
            <a:pPr marL="457200" indent="-457200" algn="ctr">
              <a:buFont typeface="Courier New" panose="02070309020205020404" pitchFamily="49" charset="0"/>
              <a:buChar char="o"/>
            </a:pPr>
            <a:r>
              <a:rPr lang="en-US" sz="24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Levodopa</a:t>
            </a:r>
          </a:p>
        </p:txBody>
      </p:sp>
      <p:sp>
        <p:nvSpPr>
          <p:cNvPr id="2" name="TextBox 1">
            <a:extLst>
              <a:ext uri="{FF2B5EF4-FFF2-40B4-BE49-F238E27FC236}">
                <a16:creationId xmlns:a16="http://schemas.microsoft.com/office/drawing/2014/main" id="{5A9EAD53-4679-1205-CAB7-EB3AD4FB913F}"/>
              </a:ext>
            </a:extLst>
          </p:cNvPr>
          <p:cNvSpPr txBox="1"/>
          <p:nvPr/>
        </p:nvSpPr>
        <p:spPr>
          <a:xfrm>
            <a:off x="4209881" y="5162438"/>
            <a:ext cx="3248595" cy="461665"/>
          </a:xfrm>
          <a:prstGeom prst="rect">
            <a:avLst/>
          </a:prstGeom>
          <a:noFill/>
        </p:spPr>
        <p:txBody>
          <a:bodyPr wrap="square" rtlCol="0">
            <a:spAutoFit/>
          </a:bodyPr>
          <a:lstStyle/>
          <a:p>
            <a:pPr marL="457200" indent="-457200" algn="ctr">
              <a:buFont typeface="Courier New" panose="02070309020205020404" pitchFamily="49" charset="0"/>
              <a:buChar char="o"/>
            </a:pPr>
            <a:r>
              <a:rPr lang="en-US" sz="24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Carbidopa</a:t>
            </a:r>
          </a:p>
        </p:txBody>
      </p:sp>
      <p:sp>
        <p:nvSpPr>
          <p:cNvPr id="3" name="TextBox 2">
            <a:extLst>
              <a:ext uri="{FF2B5EF4-FFF2-40B4-BE49-F238E27FC236}">
                <a16:creationId xmlns:a16="http://schemas.microsoft.com/office/drawing/2014/main" id="{05E90267-98D7-66FA-03CA-487850811CED}"/>
              </a:ext>
            </a:extLst>
          </p:cNvPr>
          <p:cNvSpPr txBox="1"/>
          <p:nvPr/>
        </p:nvSpPr>
        <p:spPr>
          <a:xfrm>
            <a:off x="7463678" y="3563230"/>
            <a:ext cx="3248595" cy="830997"/>
          </a:xfrm>
          <a:prstGeom prst="rect">
            <a:avLst/>
          </a:prstGeom>
          <a:noFill/>
        </p:spPr>
        <p:txBody>
          <a:bodyPr wrap="square" rtlCol="0">
            <a:spAutoFit/>
          </a:bodyPr>
          <a:lstStyle/>
          <a:p>
            <a:pPr marL="457200" indent="-457200" algn="ctr">
              <a:buFont typeface="Courier New" panose="02070309020205020404" pitchFamily="49" charset="0"/>
              <a:buChar char="o"/>
            </a:pPr>
            <a:r>
              <a:rPr lang="en-US" sz="24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Deep Brian Stimulation</a:t>
            </a:r>
          </a:p>
        </p:txBody>
      </p:sp>
    </p:spTree>
    <p:extLst>
      <p:ext uri="{BB962C8B-B14F-4D97-AF65-F5344CB8AC3E}">
        <p14:creationId xmlns:p14="http://schemas.microsoft.com/office/powerpoint/2010/main" val="3657936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BAD84A1-9314-48B2-B9AC-4E640D8589F9}"/>
              </a:ext>
            </a:extLst>
          </p:cNvPr>
          <p:cNvSpPr txBox="1"/>
          <p:nvPr/>
        </p:nvSpPr>
        <p:spPr>
          <a:xfrm>
            <a:off x="3078145" y="367771"/>
            <a:ext cx="6055806" cy="707886"/>
          </a:xfrm>
          <a:prstGeom prst="rect">
            <a:avLst/>
          </a:prstGeom>
          <a:noFill/>
        </p:spPr>
        <p:txBody>
          <a:bodyPr wrap="square" rtlCol="0">
            <a:spAutoFit/>
          </a:bodyPr>
          <a:lstStyle/>
          <a:p>
            <a:pPr algn="ctr"/>
            <a:r>
              <a:rPr lang="en-US" sz="4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Project Objective</a:t>
            </a:r>
          </a:p>
        </p:txBody>
      </p:sp>
      <p:sp>
        <p:nvSpPr>
          <p:cNvPr id="12" name="TextBox 11">
            <a:extLst>
              <a:ext uri="{FF2B5EF4-FFF2-40B4-BE49-F238E27FC236}">
                <a16:creationId xmlns:a16="http://schemas.microsoft.com/office/drawing/2014/main" id="{F48884C5-10EB-49AC-984C-91763CA64EEE}"/>
              </a:ext>
            </a:extLst>
          </p:cNvPr>
          <p:cNvSpPr txBox="1"/>
          <p:nvPr/>
        </p:nvSpPr>
        <p:spPr>
          <a:xfrm>
            <a:off x="1625244" y="1664881"/>
            <a:ext cx="8961608" cy="1384995"/>
          </a:xfrm>
          <a:prstGeom prst="rect">
            <a:avLst/>
          </a:prstGeom>
          <a:noFill/>
        </p:spPr>
        <p:txBody>
          <a:bodyPr wrap="square" rtlCol="0">
            <a:spAutoFit/>
          </a:bodyPr>
          <a:lstStyle/>
          <a:p>
            <a:pPr algn="ctr"/>
            <a:r>
              <a:rPr lang="en-US" sz="2800" dirty="0">
                <a:solidFill>
                  <a:schemeClr val="accent5"/>
                </a:solidFill>
                <a:latin typeface="Open Sans SemiBold" panose="020B0706030804020204" pitchFamily="34" charset="0"/>
                <a:ea typeface="Open Sans SemiBold" panose="020B0706030804020204" pitchFamily="34" charset="0"/>
                <a:cs typeface="Open Sans SemiBold" panose="020B0706030804020204" pitchFamily="34" charset="0"/>
              </a:rPr>
              <a:t>To find out the differentiating variables of people who are affected by Parkinson’s disease and who are not from the given dataset 1</a:t>
            </a:r>
          </a:p>
        </p:txBody>
      </p:sp>
      <p:sp>
        <p:nvSpPr>
          <p:cNvPr id="31" name="Rectangle 30">
            <a:extLst>
              <a:ext uri="{FF2B5EF4-FFF2-40B4-BE49-F238E27FC236}">
                <a16:creationId xmlns:a16="http://schemas.microsoft.com/office/drawing/2014/main" id="{432EC8AE-BB23-4F3D-8EDB-7A9E71F3A479}"/>
              </a:ext>
            </a:extLst>
          </p:cNvPr>
          <p:cNvSpPr/>
          <p:nvPr/>
        </p:nvSpPr>
        <p:spPr>
          <a:xfrm>
            <a:off x="6096000" y="6772589"/>
            <a:ext cx="6096001" cy="105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3A3A003-8AC4-4780-8483-A3446FE784E4}"/>
              </a:ext>
            </a:extLst>
          </p:cNvPr>
          <p:cNvSpPr/>
          <p:nvPr/>
        </p:nvSpPr>
        <p:spPr>
          <a:xfrm>
            <a:off x="0" y="6772589"/>
            <a:ext cx="6096001" cy="1053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notepad with a dart in the center of a target&#10;&#10;Description automatically generated">
            <a:extLst>
              <a:ext uri="{FF2B5EF4-FFF2-40B4-BE49-F238E27FC236}">
                <a16:creationId xmlns:a16="http://schemas.microsoft.com/office/drawing/2014/main" id="{73C23BF8-FB3C-44DE-4F35-A667BA77B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7745" y="3360275"/>
            <a:ext cx="3517639" cy="3517639"/>
          </a:xfrm>
          <a:prstGeom prst="rect">
            <a:avLst/>
          </a:prstGeom>
        </p:spPr>
      </p:pic>
      <p:pic>
        <p:nvPicPr>
          <p:cNvPr id="5" name="Picture 4" descr="A black background with words&#10;&#10;Description automatically generated">
            <a:extLst>
              <a:ext uri="{FF2B5EF4-FFF2-40B4-BE49-F238E27FC236}">
                <a16:creationId xmlns:a16="http://schemas.microsoft.com/office/drawing/2014/main" id="{9B601F03-FF22-AF66-994E-0DEF060A8E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09" y="3724799"/>
            <a:ext cx="6148109" cy="3047790"/>
          </a:xfrm>
          <a:prstGeom prst="rect">
            <a:avLst/>
          </a:prstGeom>
        </p:spPr>
      </p:pic>
    </p:spTree>
    <p:extLst>
      <p:ext uri="{BB962C8B-B14F-4D97-AF65-F5344CB8AC3E}">
        <p14:creationId xmlns:p14="http://schemas.microsoft.com/office/powerpoint/2010/main" val="1957121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0130-global-trade-company-powerpoint-template">
  <a:themeElements>
    <a:clrScheme name="Slidehelper - 119">
      <a:dk1>
        <a:sysClr val="windowText" lastClr="000000"/>
      </a:dk1>
      <a:lt1>
        <a:sysClr val="window" lastClr="FFFFFF"/>
      </a:lt1>
      <a:dk2>
        <a:srgbClr val="323232"/>
      </a:dk2>
      <a:lt2>
        <a:srgbClr val="E3DED1"/>
      </a:lt2>
      <a:accent1>
        <a:srgbClr val="E23A59"/>
      </a:accent1>
      <a:accent2>
        <a:srgbClr val="44ADAD"/>
      </a:accent2>
      <a:accent3>
        <a:srgbClr val="3E506B"/>
      </a:accent3>
      <a:accent4>
        <a:srgbClr val="FCC82B"/>
      </a:accent4>
      <a:accent5>
        <a:srgbClr val="0F5E8C"/>
      </a:accent5>
      <a:accent6>
        <a:srgbClr val="EFECCA"/>
      </a:accent6>
      <a:hlink>
        <a:srgbClr val="E23A59"/>
      </a:hlink>
      <a:folHlink>
        <a:srgbClr val="44ADA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EBA37B2CB06443AD495501E7514912" ma:contentTypeVersion="6" ma:contentTypeDescription="Create a new document." ma:contentTypeScope="" ma:versionID="5ca08c6e3339388442059f6ba0913ab2">
  <xsd:schema xmlns:xsd="http://www.w3.org/2001/XMLSchema" xmlns:xs="http://www.w3.org/2001/XMLSchema" xmlns:p="http://schemas.microsoft.com/office/2006/metadata/properties" xmlns:ns2="d82e27fe-da5a-42b2-8d05-c4000ac24f90" xmlns:ns3="631b0c4f-2812-43ef-8dba-3de0e7f684f3" targetNamespace="http://schemas.microsoft.com/office/2006/metadata/properties" ma:root="true" ma:fieldsID="ad4645354b65448ad1e3feed59af0285" ns2:_="" ns3:_="">
    <xsd:import namespace="d82e27fe-da5a-42b2-8d05-c4000ac24f90"/>
    <xsd:import namespace="631b0c4f-2812-43ef-8dba-3de0e7f684f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2e27fe-da5a-42b2-8d05-c4000ac24f9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31b0c4f-2812-43ef-8dba-3de0e7f684f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1E6F37-BCC6-4D04-A4C4-F50CEE34B2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2e27fe-da5a-42b2-8d05-c4000ac24f90"/>
    <ds:schemaRef ds:uri="631b0c4f-2812-43ef-8dba-3de0e7f684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410B6BE-6E03-4917-BD06-33AE8B8D7FF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3489</TotalTime>
  <Words>1473</Words>
  <Application>Microsoft Office PowerPoint</Application>
  <PresentationFormat>Widescreen</PresentationFormat>
  <Paragraphs>211</Paragraphs>
  <Slides>19</Slides>
  <Notes>17</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30130-global-trade-company-powerpoint-template</vt:lpstr>
      <vt:lpstr>Parkinson's Disease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30130-global-trade-company-powerpoint-template</dc:title>
  <dc:creator>Lemuel Conde</dc:creator>
  <cp:lastModifiedBy>Eshayat Hasan Chowdhury</cp:lastModifiedBy>
  <cp:revision>148</cp:revision>
  <dcterms:created xsi:type="dcterms:W3CDTF">2020-08-16T08:56:44Z</dcterms:created>
  <dcterms:modified xsi:type="dcterms:W3CDTF">2023-08-30T01:16:04Z</dcterms:modified>
</cp:coreProperties>
</file>